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</p:sldMasterIdLst>
  <p:sldIdLst>
    <p:sldId id="256" r:id="rId6"/>
    <p:sldId id="259" r:id="rId7"/>
    <p:sldId id="261" r:id="rId8"/>
    <p:sldId id="260" r:id="rId9"/>
    <p:sldId id="263" r:id="rId10"/>
    <p:sldId id="267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E0211-54B5-48DC-95F3-B9720A72B5E0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D209-5407-4AFE-A6E9-247345D262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E0211-54B5-48DC-95F3-B9720A72B5E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D209-5407-4AFE-A6E9-247345D262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20"/>
          <p:cNvSpPr/>
          <p:nvPr/>
        </p:nvSpPr>
        <p:spPr>
          <a:xfrm>
            <a:off x="179512" y="72008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/>
          <p:cNvSpPr/>
          <p:nvPr/>
        </p:nvSpPr>
        <p:spPr>
          <a:xfrm>
            <a:off x="611560" y="288032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/>
          <p:cNvSpPr/>
          <p:nvPr/>
        </p:nvSpPr>
        <p:spPr>
          <a:xfrm>
            <a:off x="870451" y="28803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Isosceles Triangle 25"/>
          <p:cNvSpPr/>
          <p:nvPr/>
        </p:nvSpPr>
        <p:spPr>
          <a:xfrm>
            <a:off x="434203" y="6248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/>
          <p:cNvSpPr/>
          <p:nvPr/>
        </p:nvSpPr>
        <p:spPr>
          <a:xfrm>
            <a:off x="1043608" y="0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/>
          <p:cNvSpPr/>
          <p:nvPr/>
        </p:nvSpPr>
        <p:spPr>
          <a:xfrm>
            <a:off x="1301920" y="138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283968" y="476672"/>
            <a:ext cx="2304256" cy="1944216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-180528" y="170254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LOW POPULATION MOUNTAINS</a:t>
            </a:r>
            <a:endParaRPr lang="en-GB" dirty="0"/>
          </a:p>
        </p:txBody>
      </p:sp>
      <p:sp>
        <p:nvSpPr>
          <p:cNvPr id="7" name="Freeform 6"/>
          <p:cNvSpPr/>
          <p:nvPr/>
        </p:nvSpPr>
        <p:spPr>
          <a:xfrm>
            <a:off x="1441508" y="104931"/>
            <a:ext cx="4740761" cy="6700603"/>
          </a:xfrm>
          <a:custGeom>
            <a:avLst/>
            <a:gdLst>
              <a:gd name="connsiteX0" fmla="*/ 132459 w 4740761"/>
              <a:gd name="connsiteY0" fmla="*/ 6700603 h 6700603"/>
              <a:gd name="connsiteX1" fmla="*/ 72499 w 4740761"/>
              <a:gd name="connsiteY1" fmla="*/ 6595672 h 6700603"/>
              <a:gd name="connsiteX2" fmla="*/ 27528 w 4740761"/>
              <a:gd name="connsiteY2" fmla="*/ 6415790 h 6700603"/>
              <a:gd name="connsiteX3" fmla="*/ 42518 w 4740761"/>
              <a:gd name="connsiteY3" fmla="*/ 5891135 h 6700603"/>
              <a:gd name="connsiteX4" fmla="*/ 72499 w 4740761"/>
              <a:gd name="connsiteY4" fmla="*/ 5816184 h 6700603"/>
              <a:gd name="connsiteX5" fmla="*/ 117469 w 4740761"/>
              <a:gd name="connsiteY5" fmla="*/ 5696262 h 6700603"/>
              <a:gd name="connsiteX6" fmla="*/ 177430 w 4740761"/>
              <a:gd name="connsiteY6" fmla="*/ 5546361 h 6700603"/>
              <a:gd name="connsiteX7" fmla="*/ 282361 w 4740761"/>
              <a:gd name="connsiteY7" fmla="*/ 5411449 h 6700603"/>
              <a:gd name="connsiteX8" fmla="*/ 372302 w 4740761"/>
              <a:gd name="connsiteY8" fmla="*/ 5306518 h 6700603"/>
              <a:gd name="connsiteX9" fmla="*/ 417272 w 4740761"/>
              <a:gd name="connsiteY9" fmla="*/ 5276538 h 6700603"/>
              <a:gd name="connsiteX10" fmla="*/ 477233 w 4740761"/>
              <a:gd name="connsiteY10" fmla="*/ 5216577 h 6700603"/>
              <a:gd name="connsiteX11" fmla="*/ 582164 w 4740761"/>
              <a:gd name="connsiteY11" fmla="*/ 5171607 h 6700603"/>
              <a:gd name="connsiteX12" fmla="*/ 747056 w 4740761"/>
              <a:gd name="connsiteY12" fmla="*/ 5096656 h 6700603"/>
              <a:gd name="connsiteX13" fmla="*/ 836997 w 4740761"/>
              <a:gd name="connsiteY13" fmla="*/ 5081666 h 6700603"/>
              <a:gd name="connsiteX14" fmla="*/ 1001889 w 4740761"/>
              <a:gd name="connsiteY14" fmla="*/ 5036695 h 6700603"/>
              <a:gd name="connsiteX15" fmla="*/ 1061849 w 4740761"/>
              <a:gd name="connsiteY15" fmla="*/ 5021705 h 6700603"/>
              <a:gd name="connsiteX16" fmla="*/ 1181771 w 4740761"/>
              <a:gd name="connsiteY16" fmla="*/ 5006715 h 6700603"/>
              <a:gd name="connsiteX17" fmla="*/ 1241731 w 4740761"/>
              <a:gd name="connsiteY17" fmla="*/ 4991725 h 6700603"/>
              <a:gd name="connsiteX18" fmla="*/ 1331672 w 4740761"/>
              <a:gd name="connsiteY18" fmla="*/ 4961744 h 6700603"/>
              <a:gd name="connsiteX19" fmla="*/ 1466584 w 4740761"/>
              <a:gd name="connsiteY19" fmla="*/ 4946754 h 6700603"/>
              <a:gd name="connsiteX20" fmla="*/ 1571515 w 4740761"/>
              <a:gd name="connsiteY20" fmla="*/ 4916774 h 6700603"/>
              <a:gd name="connsiteX21" fmla="*/ 1676446 w 4740761"/>
              <a:gd name="connsiteY21" fmla="*/ 4886794 h 6700603"/>
              <a:gd name="connsiteX22" fmla="*/ 1736407 w 4740761"/>
              <a:gd name="connsiteY22" fmla="*/ 4856813 h 6700603"/>
              <a:gd name="connsiteX23" fmla="*/ 1886308 w 4740761"/>
              <a:gd name="connsiteY23" fmla="*/ 4811843 h 6700603"/>
              <a:gd name="connsiteX24" fmla="*/ 1961259 w 4740761"/>
              <a:gd name="connsiteY24" fmla="*/ 4781862 h 6700603"/>
              <a:gd name="connsiteX25" fmla="*/ 2051200 w 4740761"/>
              <a:gd name="connsiteY25" fmla="*/ 4751882 h 6700603"/>
              <a:gd name="connsiteX26" fmla="*/ 2111161 w 4740761"/>
              <a:gd name="connsiteY26" fmla="*/ 4721902 h 6700603"/>
              <a:gd name="connsiteX27" fmla="*/ 2231082 w 4740761"/>
              <a:gd name="connsiteY27" fmla="*/ 4676931 h 6700603"/>
              <a:gd name="connsiteX28" fmla="*/ 2276053 w 4740761"/>
              <a:gd name="connsiteY28" fmla="*/ 4646951 h 6700603"/>
              <a:gd name="connsiteX29" fmla="*/ 2351003 w 4740761"/>
              <a:gd name="connsiteY29" fmla="*/ 4616971 h 6700603"/>
              <a:gd name="connsiteX30" fmla="*/ 2470925 w 4740761"/>
              <a:gd name="connsiteY30" fmla="*/ 4557010 h 6700603"/>
              <a:gd name="connsiteX31" fmla="*/ 2515895 w 4740761"/>
              <a:gd name="connsiteY31" fmla="*/ 4512039 h 6700603"/>
              <a:gd name="connsiteX32" fmla="*/ 2560866 w 4740761"/>
              <a:gd name="connsiteY32" fmla="*/ 4482059 h 6700603"/>
              <a:gd name="connsiteX33" fmla="*/ 2635817 w 4740761"/>
              <a:gd name="connsiteY33" fmla="*/ 4407108 h 6700603"/>
              <a:gd name="connsiteX34" fmla="*/ 2725758 w 4740761"/>
              <a:gd name="connsiteY34" fmla="*/ 4287187 h 6700603"/>
              <a:gd name="connsiteX35" fmla="*/ 2755738 w 4740761"/>
              <a:gd name="connsiteY35" fmla="*/ 4227226 h 6700603"/>
              <a:gd name="connsiteX36" fmla="*/ 2785718 w 4740761"/>
              <a:gd name="connsiteY36" fmla="*/ 4182256 h 6700603"/>
              <a:gd name="connsiteX37" fmla="*/ 2830689 w 4740761"/>
              <a:gd name="connsiteY37" fmla="*/ 4137285 h 6700603"/>
              <a:gd name="connsiteX38" fmla="*/ 2950610 w 4740761"/>
              <a:gd name="connsiteY38" fmla="*/ 3987384 h 6700603"/>
              <a:gd name="connsiteX39" fmla="*/ 2980590 w 4740761"/>
              <a:gd name="connsiteY39" fmla="*/ 3897443 h 6700603"/>
              <a:gd name="connsiteX40" fmla="*/ 3025561 w 4740761"/>
              <a:gd name="connsiteY40" fmla="*/ 3732551 h 6700603"/>
              <a:gd name="connsiteX41" fmla="*/ 3055541 w 4740761"/>
              <a:gd name="connsiteY41" fmla="*/ 3597639 h 6700603"/>
              <a:gd name="connsiteX42" fmla="*/ 3070531 w 4740761"/>
              <a:gd name="connsiteY42" fmla="*/ 3177915 h 6700603"/>
              <a:gd name="connsiteX43" fmla="*/ 3100512 w 4740761"/>
              <a:gd name="connsiteY43" fmla="*/ 3102964 h 6700603"/>
              <a:gd name="connsiteX44" fmla="*/ 3145482 w 4740761"/>
              <a:gd name="connsiteY44" fmla="*/ 2983043 h 6700603"/>
              <a:gd name="connsiteX45" fmla="*/ 3235423 w 4740761"/>
              <a:gd name="connsiteY45" fmla="*/ 2833141 h 6700603"/>
              <a:gd name="connsiteX46" fmla="*/ 3280394 w 4740761"/>
              <a:gd name="connsiteY46" fmla="*/ 2758190 h 6700603"/>
              <a:gd name="connsiteX47" fmla="*/ 3310374 w 4740761"/>
              <a:gd name="connsiteY47" fmla="*/ 2713220 h 6700603"/>
              <a:gd name="connsiteX48" fmla="*/ 3340354 w 4740761"/>
              <a:gd name="connsiteY48" fmla="*/ 2668249 h 6700603"/>
              <a:gd name="connsiteX49" fmla="*/ 3370335 w 4740761"/>
              <a:gd name="connsiteY49" fmla="*/ 2623279 h 6700603"/>
              <a:gd name="connsiteX50" fmla="*/ 3490256 w 4740761"/>
              <a:gd name="connsiteY50" fmla="*/ 2503358 h 6700603"/>
              <a:gd name="connsiteX51" fmla="*/ 3535226 w 4740761"/>
              <a:gd name="connsiteY51" fmla="*/ 2488367 h 6700603"/>
              <a:gd name="connsiteX52" fmla="*/ 3625167 w 4740761"/>
              <a:gd name="connsiteY52" fmla="*/ 2383436 h 6700603"/>
              <a:gd name="connsiteX53" fmla="*/ 3670138 w 4740761"/>
              <a:gd name="connsiteY53" fmla="*/ 2263515 h 6700603"/>
              <a:gd name="connsiteX54" fmla="*/ 3715108 w 4740761"/>
              <a:gd name="connsiteY54" fmla="*/ 2173574 h 6700603"/>
              <a:gd name="connsiteX55" fmla="*/ 3745089 w 4740761"/>
              <a:gd name="connsiteY55" fmla="*/ 2098623 h 6700603"/>
              <a:gd name="connsiteX56" fmla="*/ 3775069 w 4740761"/>
              <a:gd name="connsiteY56" fmla="*/ 2038662 h 6700603"/>
              <a:gd name="connsiteX57" fmla="*/ 3820040 w 4740761"/>
              <a:gd name="connsiteY57" fmla="*/ 1903751 h 6700603"/>
              <a:gd name="connsiteX58" fmla="*/ 3850020 w 4740761"/>
              <a:gd name="connsiteY58" fmla="*/ 1858780 h 6700603"/>
              <a:gd name="connsiteX59" fmla="*/ 3880000 w 4740761"/>
              <a:gd name="connsiteY59" fmla="*/ 1798820 h 6700603"/>
              <a:gd name="connsiteX60" fmla="*/ 3909981 w 4740761"/>
              <a:gd name="connsiteY60" fmla="*/ 1768839 h 6700603"/>
              <a:gd name="connsiteX61" fmla="*/ 3969941 w 4740761"/>
              <a:gd name="connsiteY61" fmla="*/ 1678899 h 6700603"/>
              <a:gd name="connsiteX62" fmla="*/ 3999922 w 4740761"/>
              <a:gd name="connsiteY62" fmla="*/ 1633928 h 6700603"/>
              <a:gd name="connsiteX63" fmla="*/ 4014912 w 4740761"/>
              <a:gd name="connsiteY63" fmla="*/ 1573967 h 6700603"/>
              <a:gd name="connsiteX64" fmla="*/ 4044892 w 4740761"/>
              <a:gd name="connsiteY64" fmla="*/ 989351 h 6700603"/>
              <a:gd name="connsiteX65" fmla="*/ 4089862 w 4740761"/>
              <a:gd name="connsiteY65" fmla="*/ 809469 h 6700603"/>
              <a:gd name="connsiteX66" fmla="*/ 4119843 w 4740761"/>
              <a:gd name="connsiteY66" fmla="*/ 764499 h 6700603"/>
              <a:gd name="connsiteX67" fmla="*/ 4134833 w 4740761"/>
              <a:gd name="connsiteY67" fmla="*/ 704538 h 6700603"/>
              <a:gd name="connsiteX68" fmla="*/ 4209784 w 4740761"/>
              <a:gd name="connsiteY68" fmla="*/ 569626 h 6700603"/>
              <a:gd name="connsiteX69" fmla="*/ 4314715 w 4740761"/>
              <a:gd name="connsiteY69" fmla="*/ 449705 h 6700603"/>
              <a:gd name="connsiteX70" fmla="*/ 4419646 w 4740761"/>
              <a:gd name="connsiteY70" fmla="*/ 374754 h 6700603"/>
              <a:gd name="connsiteX71" fmla="*/ 4509587 w 4740761"/>
              <a:gd name="connsiteY71" fmla="*/ 299803 h 6700603"/>
              <a:gd name="connsiteX72" fmla="*/ 4569548 w 4740761"/>
              <a:gd name="connsiteY72" fmla="*/ 224853 h 6700603"/>
              <a:gd name="connsiteX73" fmla="*/ 4599528 w 4740761"/>
              <a:gd name="connsiteY73" fmla="*/ 179882 h 6700603"/>
              <a:gd name="connsiteX74" fmla="*/ 4689469 w 4740761"/>
              <a:gd name="connsiteY74" fmla="*/ 134912 h 6700603"/>
              <a:gd name="connsiteX75" fmla="*/ 4719449 w 4740761"/>
              <a:gd name="connsiteY75" fmla="*/ 104931 h 6700603"/>
              <a:gd name="connsiteX76" fmla="*/ 4734440 w 4740761"/>
              <a:gd name="connsiteY76" fmla="*/ 0 h 670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740761" h="6700603">
                <a:moveTo>
                  <a:pt x="132459" y="6700603"/>
                </a:moveTo>
                <a:cubicBezTo>
                  <a:pt x="113672" y="6672423"/>
                  <a:pt x="81277" y="6627859"/>
                  <a:pt x="72499" y="6595672"/>
                </a:cubicBezTo>
                <a:cubicBezTo>
                  <a:pt x="0" y="6329847"/>
                  <a:pt x="111528" y="6625793"/>
                  <a:pt x="27528" y="6415790"/>
                </a:cubicBezTo>
                <a:cubicBezTo>
                  <a:pt x="32525" y="6240905"/>
                  <a:pt x="29433" y="6065601"/>
                  <a:pt x="42518" y="5891135"/>
                </a:cubicBezTo>
                <a:cubicBezTo>
                  <a:pt x="44530" y="5864302"/>
                  <a:pt x="63990" y="5841711"/>
                  <a:pt x="72499" y="5816184"/>
                </a:cubicBezTo>
                <a:cubicBezTo>
                  <a:pt x="141592" y="5608905"/>
                  <a:pt x="25471" y="5910924"/>
                  <a:pt x="117469" y="5696262"/>
                </a:cubicBezTo>
                <a:cubicBezTo>
                  <a:pt x="138668" y="5646797"/>
                  <a:pt x="147578" y="5591139"/>
                  <a:pt x="177430" y="5546361"/>
                </a:cubicBezTo>
                <a:cubicBezTo>
                  <a:pt x="328969" y="5319050"/>
                  <a:pt x="164949" y="5552343"/>
                  <a:pt x="282361" y="5411449"/>
                </a:cubicBezTo>
                <a:cubicBezTo>
                  <a:pt x="324743" y="5360591"/>
                  <a:pt x="304743" y="5351557"/>
                  <a:pt x="372302" y="5306518"/>
                </a:cubicBezTo>
                <a:cubicBezTo>
                  <a:pt x="387292" y="5296525"/>
                  <a:pt x="403593" y="5288262"/>
                  <a:pt x="417272" y="5276538"/>
                </a:cubicBezTo>
                <a:cubicBezTo>
                  <a:pt x="438733" y="5258143"/>
                  <a:pt x="451951" y="5229218"/>
                  <a:pt x="477233" y="5216577"/>
                </a:cubicBezTo>
                <a:cubicBezTo>
                  <a:pt x="738533" y="5085929"/>
                  <a:pt x="383621" y="5259849"/>
                  <a:pt x="582164" y="5171607"/>
                </a:cubicBezTo>
                <a:cubicBezTo>
                  <a:pt x="635129" y="5148067"/>
                  <a:pt x="689987" y="5112220"/>
                  <a:pt x="747056" y="5096656"/>
                </a:cubicBezTo>
                <a:cubicBezTo>
                  <a:pt x="776379" y="5088659"/>
                  <a:pt x="807017" y="5086663"/>
                  <a:pt x="836997" y="5081666"/>
                </a:cubicBezTo>
                <a:cubicBezTo>
                  <a:pt x="977388" y="5034868"/>
                  <a:pt x="874762" y="5064945"/>
                  <a:pt x="1001889" y="5036695"/>
                </a:cubicBezTo>
                <a:cubicBezTo>
                  <a:pt x="1022000" y="5032226"/>
                  <a:pt x="1041528" y="5025092"/>
                  <a:pt x="1061849" y="5021705"/>
                </a:cubicBezTo>
                <a:cubicBezTo>
                  <a:pt x="1101586" y="5015082"/>
                  <a:pt x="1141797" y="5011712"/>
                  <a:pt x="1181771" y="5006715"/>
                </a:cubicBezTo>
                <a:cubicBezTo>
                  <a:pt x="1201758" y="5001718"/>
                  <a:pt x="1221998" y="4997645"/>
                  <a:pt x="1241731" y="4991725"/>
                </a:cubicBezTo>
                <a:cubicBezTo>
                  <a:pt x="1272000" y="4982644"/>
                  <a:pt x="1300263" y="4965234"/>
                  <a:pt x="1331672" y="4961744"/>
                </a:cubicBezTo>
                <a:lnTo>
                  <a:pt x="1466584" y="4946754"/>
                </a:lnTo>
                <a:cubicBezTo>
                  <a:pt x="1597950" y="4913913"/>
                  <a:pt x="1463990" y="4949031"/>
                  <a:pt x="1571515" y="4916774"/>
                </a:cubicBezTo>
                <a:cubicBezTo>
                  <a:pt x="1606358" y="4906321"/>
                  <a:pt x="1642260" y="4899226"/>
                  <a:pt x="1676446" y="4886794"/>
                </a:cubicBezTo>
                <a:cubicBezTo>
                  <a:pt x="1697447" y="4879157"/>
                  <a:pt x="1715659" y="4865112"/>
                  <a:pt x="1736407" y="4856813"/>
                </a:cubicBezTo>
                <a:cubicBezTo>
                  <a:pt x="1910167" y="4787309"/>
                  <a:pt x="1753788" y="4856017"/>
                  <a:pt x="1886308" y="4811843"/>
                </a:cubicBezTo>
                <a:cubicBezTo>
                  <a:pt x="1911835" y="4803334"/>
                  <a:pt x="1935971" y="4791058"/>
                  <a:pt x="1961259" y="4781862"/>
                </a:cubicBezTo>
                <a:cubicBezTo>
                  <a:pt x="1990958" y="4771062"/>
                  <a:pt x="2021858" y="4763619"/>
                  <a:pt x="2051200" y="4751882"/>
                </a:cubicBezTo>
                <a:cubicBezTo>
                  <a:pt x="2071948" y="4743583"/>
                  <a:pt x="2090534" y="4730497"/>
                  <a:pt x="2111161" y="4721902"/>
                </a:cubicBezTo>
                <a:cubicBezTo>
                  <a:pt x="2150569" y="4705482"/>
                  <a:pt x="2192217" y="4694597"/>
                  <a:pt x="2231082" y="4676931"/>
                </a:cubicBezTo>
                <a:cubicBezTo>
                  <a:pt x="2247483" y="4669476"/>
                  <a:pt x="2259939" y="4655008"/>
                  <a:pt x="2276053" y="4646951"/>
                </a:cubicBezTo>
                <a:cubicBezTo>
                  <a:pt x="2300120" y="4634918"/>
                  <a:pt x="2326936" y="4629005"/>
                  <a:pt x="2351003" y="4616971"/>
                </a:cubicBezTo>
                <a:cubicBezTo>
                  <a:pt x="2530621" y="4527161"/>
                  <a:pt x="2211583" y="4660745"/>
                  <a:pt x="2470925" y="4557010"/>
                </a:cubicBezTo>
                <a:cubicBezTo>
                  <a:pt x="2485915" y="4542020"/>
                  <a:pt x="2499609" y="4525610"/>
                  <a:pt x="2515895" y="4512039"/>
                </a:cubicBezTo>
                <a:cubicBezTo>
                  <a:pt x="2529735" y="4500505"/>
                  <a:pt x="2547308" y="4493923"/>
                  <a:pt x="2560866" y="4482059"/>
                </a:cubicBezTo>
                <a:cubicBezTo>
                  <a:pt x="2587456" y="4458793"/>
                  <a:pt x="2635817" y="4407108"/>
                  <a:pt x="2635817" y="4407108"/>
                </a:cubicBezTo>
                <a:cubicBezTo>
                  <a:pt x="2702502" y="4240395"/>
                  <a:pt x="2618805" y="4411966"/>
                  <a:pt x="2725758" y="4287187"/>
                </a:cubicBezTo>
                <a:cubicBezTo>
                  <a:pt x="2740301" y="4270221"/>
                  <a:pt x="2744651" y="4246628"/>
                  <a:pt x="2755738" y="4227226"/>
                </a:cubicBezTo>
                <a:cubicBezTo>
                  <a:pt x="2764676" y="4211584"/>
                  <a:pt x="2774185" y="4196096"/>
                  <a:pt x="2785718" y="4182256"/>
                </a:cubicBezTo>
                <a:cubicBezTo>
                  <a:pt x="2799290" y="4165970"/>
                  <a:pt x="2816605" y="4153130"/>
                  <a:pt x="2830689" y="4137285"/>
                </a:cubicBezTo>
                <a:cubicBezTo>
                  <a:pt x="2888894" y="4071804"/>
                  <a:pt x="2903184" y="4050619"/>
                  <a:pt x="2950610" y="3987384"/>
                </a:cubicBezTo>
                <a:lnTo>
                  <a:pt x="2980590" y="3897443"/>
                </a:lnTo>
                <a:cubicBezTo>
                  <a:pt x="2999968" y="3839309"/>
                  <a:pt x="3014287" y="3800194"/>
                  <a:pt x="3025561" y="3732551"/>
                </a:cubicBezTo>
                <a:cubicBezTo>
                  <a:pt x="3043149" y="3627024"/>
                  <a:pt x="3030940" y="3671444"/>
                  <a:pt x="3055541" y="3597639"/>
                </a:cubicBezTo>
                <a:cubicBezTo>
                  <a:pt x="3060538" y="3457731"/>
                  <a:pt x="3057856" y="3317337"/>
                  <a:pt x="3070531" y="3177915"/>
                </a:cubicBezTo>
                <a:cubicBezTo>
                  <a:pt x="3072967" y="3151117"/>
                  <a:pt x="3091064" y="3128159"/>
                  <a:pt x="3100512" y="3102964"/>
                </a:cubicBezTo>
                <a:cubicBezTo>
                  <a:pt x="3117287" y="3058232"/>
                  <a:pt x="3121085" y="3028787"/>
                  <a:pt x="3145482" y="2983043"/>
                </a:cubicBezTo>
                <a:cubicBezTo>
                  <a:pt x="3172904" y="2931627"/>
                  <a:pt x="3205443" y="2883108"/>
                  <a:pt x="3235423" y="2833141"/>
                </a:cubicBezTo>
                <a:cubicBezTo>
                  <a:pt x="3250413" y="2808157"/>
                  <a:pt x="3264952" y="2782897"/>
                  <a:pt x="3280394" y="2758190"/>
                </a:cubicBezTo>
                <a:cubicBezTo>
                  <a:pt x="3289942" y="2742913"/>
                  <a:pt x="3300381" y="2728210"/>
                  <a:pt x="3310374" y="2713220"/>
                </a:cubicBezTo>
                <a:lnTo>
                  <a:pt x="3340354" y="2668249"/>
                </a:lnTo>
                <a:cubicBezTo>
                  <a:pt x="3350347" y="2653259"/>
                  <a:pt x="3357596" y="2636018"/>
                  <a:pt x="3370335" y="2623279"/>
                </a:cubicBezTo>
                <a:cubicBezTo>
                  <a:pt x="3410309" y="2583305"/>
                  <a:pt x="3436626" y="2521236"/>
                  <a:pt x="3490256" y="2503358"/>
                </a:cubicBezTo>
                <a:lnTo>
                  <a:pt x="3535226" y="2488367"/>
                </a:lnTo>
                <a:cubicBezTo>
                  <a:pt x="3561967" y="2461626"/>
                  <a:pt x="3609781" y="2418054"/>
                  <a:pt x="3625167" y="2383436"/>
                </a:cubicBezTo>
                <a:cubicBezTo>
                  <a:pt x="3711608" y="2188944"/>
                  <a:pt x="3578002" y="2401720"/>
                  <a:pt x="3670138" y="2263515"/>
                </a:cubicBezTo>
                <a:cubicBezTo>
                  <a:pt x="3707814" y="2150484"/>
                  <a:pt x="3656993" y="2289803"/>
                  <a:pt x="3715108" y="2173574"/>
                </a:cubicBezTo>
                <a:cubicBezTo>
                  <a:pt x="3727142" y="2149507"/>
                  <a:pt x="3734160" y="2123212"/>
                  <a:pt x="3745089" y="2098623"/>
                </a:cubicBezTo>
                <a:cubicBezTo>
                  <a:pt x="3754165" y="2078203"/>
                  <a:pt x="3767047" y="2059519"/>
                  <a:pt x="3775069" y="2038662"/>
                </a:cubicBezTo>
                <a:cubicBezTo>
                  <a:pt x="3792086" y="1994419"/>
                  <a:pt x="3793746" y="1943193"/>
                  <a:pt x="3820040" y="1903751"/>
                </a:cubicBezTo>
                <a:cubicBezTo>
                  <a:pt x="3830033" y="1888761"/>
                  <a:pt x="3841082" y="1874422"/>
                  <a:pt x="3850020" y="1858780"/>
                </a:cubicBezTo>
                <a:cubicBezTo>
                  <a:pt x="3861107" y="1839378"/>
                  <a:pt x="3867605" y="1817413"/>
                  <a:pt x="3880000" y="1798820"/>
                </a:cubicBezTo>
                <a:cubicBezTo>
                  <a:pt x="3887840" y="1787061"/>
                  <a:pt x="3901501" y="1780146"/>
                  <a:pt x="3909981" y="1768839"/>
                </a:cubicBezTo>
                <a:cubicBezTo>
                  <a:pt x="3931600" y="1740014"/>
                  <a:pt x="3949954" y="1708879"/>
                  <a:pt x="3969941" y="1678899"/>
                </a:cubicBezTo>
                <a:lnTo>
                  <a:pt x="3999922" y="1633928"/>
                </a:lnTo>
                <a:cubicBezTo>
                  <a:pt x="4004919" y="1613941"/>
                  <a:pt x="4011998" y="1594362"/>
                  <a:pt x="4014912" y="1573967"/>
                </a:cubicBezTo>
                <a:cubicBezTo>
                  <a:pt x="4042267" y="1382482"/>
                  <a:pt x="4034126" y="1177760"/>
                  <a:pt x="4044892" y="989351"/>
                </a:cubicBezTo>
                <a:cubicBezTo>
                  <a:pt x="4046999" y="952474"/>
                  <a:pt x="4069067" y="840660"/>
                  <a:pt x="4089862" y="809469"/>
                </a:cubicBezTo>
                <a:lnTo>
                  <a:pt x="4119843" y="764499"/>
                </a:lnTo>
                <a:cubicBezTo>
                  <a:pt x="4124840" y="744512"/>
                  <a:pt x="4127182" y="723667"/>
                  <a:pt x="4134833" y="704538"/>
                </a:cubicBezTo>
                <a:cubicBezTo>
                  <a:pt x="4155543" y="652763"/>
                  <a:pt x="4178580" y="613311"/>
                  <a:pt x="4209784" y="569626"/>
                </a:cubicBezTo>
                <a:cubicBezTo>
                  <a:pt x="4247513" y="516805"/>
                  <a:pt x="4264468" y="493671"/>
                  <a:pt x="4314715" y="449705"/>
                </a:cubicBezTo>
                <a:cubicBezTo>
                  <a:pt x="4530696" y="260723"/>
                  <a:pt x="4251774" y="514647"/>
                  <a:pt x="4419646" y="374754"/>
                </a:cubicBezTo>
                <a:cubicBezTo>
                  <a:pt x="4535065" y="278571"/>
                  <a:pt x="4397935" y="374240"/>
                  <a:pt x="4509587" y="299803"/>
                </a:cubicBezTo>
                <a:cubicBezTo>
                  <a:pt x="4601869" y="161380"/>
                  <a:pt x="4484103" y="331659"/>
                  <a:pt x="4569548" y="224853"/>
                </a:cubicBezTo>
                <a:cubicBezTo>
                  <a:pt x="4580803" y="210785"/>
                  <a:pt x="4586789" y="192621"/>
                  <a:pt x="4599528" y="179882"/>
                </a:cubicBezTo>
                <a:cubicBezTo>
                  <a:pt x="4628586" y="150824"/>
                  <a:pt x="4652895" y="147103"/>
                  <a:pt x="4689469" y="134912"/>
                </a:cubicBezTo>
                <a:cubicBezTo>
                  <a:pt x="4699462" y="124918"/>
                  <a:pt x="4712178" y="117050"/>
                  <a:pt x="4719449" y="104931"/>
                </a:cubicBezTo>
                <a:cubicBezTo>
                  <a:pt x="4740761" y="69412"/>
                  <a:pt x="4734440" y="39823"/>
                  <a:pt x="4734440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710132" y="11938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LARGE CITY</a:t>
            </a:r>
            <a:endParaRPr lang="en-GB" sz="2400" b="1" dirty="0"/>
          </a:p>
        </p:txBody>
      </p:sp>
      <p:sp>
        <p:nvSpPr>
          <p:cNvPr id="9" name="Oval 8"/>
          <p:cNvSpPr/>
          <p:nvPr/>
        </p:nvSpPr>
        <p:spPr>
          <a:xfrm>
            <a:off x="5831632" y="3501008"/>
            <a:ext cx="3312368" cy="2160240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444208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CAPITAL CITY</a:t>
            </a:r>
            <a:endParaRPr lang="en-GB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537321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LOW POPULATION MARSHLAND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 rot="20550706">
            <a:off x="2528572" y="46125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RIVER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 rot="18365789">
            <a:off x="3893681" y="26409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RIVER</a:t>
            </a:r>
            <a:endParaRPr lang="en-GB" dirty="0"/>
          </a:p>
        </p:txBody>
      </p:sp>
      <p:sp>
        <p:nvSpPr>
          <p:cNvPr id="17" name="Freeform 16"/>
          <p:cNvSpPr/>
          <p:nvPr/>
        </p:nvSpPr>
        <p:spPr>
          <a:xfrm>
            <a:off x="2053652" y="324787"/>
            <a:ext cx="3477718" cy="679554"/>
          </a:xfrm>
          <a:custGeom>
            <a:avLst/>
            <a:gdLst>
              <a:gd name="connsiteX0" fmla="*/ 0 w 3477718"/>
              <a:gd name="connsiteY0" fmla="*/ 679554 h 679554"/>
              <a:gd name="connsiteX1" fmla="*/ 794479 w 3477718"/>
              <a:gd name="connsiteY1" fmla="*/ 574623 h 679554"/>
              <a:gd name="connsiteX2" fmla="*/ 1618938 w 3477718"/>
              <a:gd name="connsiteY2" fmla="*/ 184879 h 679554"/>
              <a:gd name="connsiteX3" fmla="*/ 2308486 w 3477718"/>
              <a:gd name="connsiteY3" fmla="*/ 49967 h 679554"/>
              <a:gd name="connsiteX4" fmla="*/ 3087974 w 3477718"/>
              <a:gd name="connsiteY4" fmla="*/ 79947 h 679554"/>
              <a:gd name="connsiteX5" fmla="*/ 3477718 w 3477718"/>
              <a:gd name="connsiteY5" fmla="*/ 529652 h 679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7718" h="679554">
                <a:moveTo>
                  <a:pt x="0" y="679554"/>
                </a:moveTo>
                <a:cubicBezTo>
                  <a:pt x="262328" y="668311"/>
                  <a:pt x="524656" y="657069"/>
                  <a:pt x="794479" y="574623"/>
                </a:cubicBezTo>
                <a:cubicBezTo>
                  <a:pt x="1064302" y="492177"/>
                  <a:pt x="1366604" y="272322"/>
                  <a:pt x="1618938" y="184879"/>
                </a:cubicBezTo>
                <a:cubicBezTo>
                  <a:pt x="1871272" y="97436"/>
                  <a:pt x="2063647" y="67456"/>
                  <a:pt x="2308486" y="49967"/>
                </a:cubicBezTo>
                <a:cubicBezTo>
                  <a:pt x="2553325" y="32478"/>
                  <a:pt x="2893102" y="0"/>
                  <a:pt x="3087974" y="79947"/>
                </a:cubicBezTo>
                <a:cubicBezTo>
                  <a:pt x="3282846" y="159894"/>
                  <a:pt x="3380282" y="344773"/>
                  <a:pt x="3477718" y="5296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1783830" y="1543987"/>
            <a:ext cx="3013022" cy="1184223"/>
          </a:xfrm>
          <a:custGeom>
            <a:avLst/>
            <a:gdLst>
              <a:gd name="connsiteX0" fmla="*/ 0 w 3013022"/>
              <a:gd name="connsiteY0" fmla="*/ 0 h 1184223"/>
              <a:gd name="connsiteX1" fmla="*/ 824459 w 3013022"/>
              <a:gd name="connsiteY1" fmla="*/ 629587 h 1184223"/>
              <a:gd name="connsiteX2" fmla="*/ 1424065 w 3013022"/>
              <a:gd name="connsiteY2" fmla="*/ 314793 h 1184223"/>
              <a:gd name="connsiteX3" fmla="*/ 2023672 w 3013022"/>
              <a:gd name="connsiteY3" fmla="*/ 344774 h 1184223"/>
              <a:gd name="connsiteX4" fmla="*/ 2428406 w 3013022"/>
              <a:gd name="connsiteY4" fmla="*/ 494675 h 1184223"/>
              <a:gd name="connsiteX5" fmla="*/ 2728209 w 3013022"/>
              <a:gd name="connsiteY5" fmla="*/ 659567 h 1184223"/>
              <a:gd name="connsiteX6" fmla="*/ 3013022 w 3013022"/>
              <a:gd name="connsiteY6" fmla="*/ 1184223 h 118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3022" h="1184223">
                <a:moveTo>
                  <a:pt x="0" y="0"/>
                </a:moveTo>
                <a:cubicBezTo>
                  <a:pt x="293557" y="288561"/>
                  <a:pt x="587115" y="577122"/>
                  <a:pt x="824459" y="629587"/>
                </a:cubicBezTo>
                <a:cubicBezTo>
                  <a:pt x="1061803" y="682052"/>
                  <a:pt x="1224196" y="362262"/>
                  <a:pt x="1424065" y="314793"/>
                </a:cubicBezTo>
                <a:cubicBezTo>
                  <a:pt x="1623934" y="267324"/>
                  <a:pt x="1856282" y="314794"/>
                  <a:pt x="2023672" y="344774"/>
                </a:cubicBezTo>
                <a:cubicBezTo>
                  <a:pt x="2191062" y="374754"/>
                  <a:pt x="2310983" y="442210"/>
                  <a:pt x="2428406" y="494675"/>
                </a:cubicBezTo>
                <a:cubicBezTo>
                  <a:pt x="2545829" y="547141"/>
                  <a:pt x="2630773" y="544642"/>
                  <a:pt x="2728209" y="659567"/>
                </a:cubicBezTo>
                <a:cubicBezTo>
                  <a:pt x="2825645" y="774492"/>
                  <a:pt x="2919333" y="979357"/>
                  <a:pt x="3013022" y="118422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 rot="21263615">
            <a:off x="2756543" y="15164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0114513">
            <a:off x="2768981" y="298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20"/>
          <p:cNvSpPr/>
          <p:nvPr/>
        </p:nvSpPr>
        <p:spPr>
          <a:xfrm>
            <a:off x="179512" y="72008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1560" y="288032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870451" y="28803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34203" y="6248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1043608" y="0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301920" y="138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3968" y="476672"/>
            <a:ext cx="2304256" cy="1944216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0528" y="170254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LOW POPULATION MOUNTAINS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1508" y="104931"/>
            <a:ext cx="4740761" cy="6700603"/>
          </a:xfrm>
          <a:custGeom>
            <a:avLst/>
            <a:gdLst>
              <a:gd name="connsiteX0" fmla="*/ 132459 w 4740761"/>
              <a:gd name="connsiteY0" fmla="*/ 6700603 h 6700603"/>
              <a:gd name="connsiteX1" fmla="*/ 72499 w 4740761"/>
              <a:gd name="connsiteY1" fmla="*/ 6595672 h 6700603"/>
              <a:gd name="connsiteX2" fmla="*/ 27528 w 4740761"/>
              <a:gd name="connsiteY2" fmla="*/ 6415790 h 6700603"/>
              <a:gd name="connsiteX3" fmla="*/ 42518 w 4740761"/>
              <a:gd name="connsiteY3" fmla="*/ 5891135 h 6700603"/>
              <a:gd name="connsiteX4" fmla="*/ 72499 w 4740761"/>
              <a:gd name="connsiteY4" fmla="*/ 5816184 h 6700603"/>
              <a:gd name="connsiteX5" fmla="*/ 117469 w 4740761"/>
              <a:gd name="connsiteY5" fmla="*/ 5696262 h 6700603"/>
              <a:gd name="connsiteX6" fmla="*/ 177430 w 4740761"/>
              <a:gd name="connsiteY6" fmla="*/ 5546361 h 6700603"/>
              <a:gd name="connsiteX7" fmla="*/ 282361 w 4740761"/>
              <a:gd name="connsiteY7" fmla="*/ 5411449 h 6700603"/>
              <a:gd name="connsiteX8" fmla="*/ 372302 w 4740761"/>
              <a:gd name="connsiteY8" fmla="*/ 5306518 h 6700603"/>
              <a:gd name="connsiteX9" fmla="*/ 417272 w 4740761"/>
              <a:gd name="connsiteY9" fmla="*/ 5276538 h 6700603"/>
              <a:gd name="connsiteX10" fmla="*/ 477233 w 4740761"/>
              <a:gd name="connsiteY10" fmla="*/ 5216577 h 6700603"/>
              <a:gd name="connsiteX11" fmla="*/ 582164 w 4740761"/>
              <a:gd name="connsiteY11" fmla="*/ 5171607 h 6700603"/>
              <a:gd name="connsiteX12" fmla="*/ 747056 w 4740761"/>
              <a:gd name="connsiteY12" fmla="*/ 5096656 h 6700603"/>
              <a:gd name="connsiteX13" fmla="*/ 836997 w 4740761"/>
              <a:gd name="connsiteY13" fmla="*/ 5081666 h 6700603"/>
              <a:gd name="connsiteX14" fmla="*/ 1001889 w 4740761"/>
              <a:gd name="connsiteY14" fmla="*/ 5036695 h 6700603"/>
              <a:gd name="connsiteX15" fmla="*/ 1061849 w 4740761"/>
              <a:gd name="connsiteY15" fmla="*/ 5021705 h 6700603"/>
              <a:gd name="connsiteX16" fmla="*/ 1181771 w 4740761"/>
              <a:gd name="connsiteY16" fmla="*/ 5006715 h 6700603"/>
              <a:gd name="connsiteX17" fmla="*/ 1241731 w 4740761"/>
              <a:gd name="connsiteY17" fmla="*/ 4991725 h 6700603"/>
              <a:gd name="connsiteX18" fmla="*/ 1331672 w 4740761"/>
              <a:gd name="connsiteY18" fmla="*/ 4961744 h 6700603"/>
              <a:gd name="connsiteX19" fmla="*/ 1466584 w 4740761"/>
              <a:gd name="connsiteY19" fmla="*/ 4946754 h 6700603"/>
              <a:gd name="connsiteX20" fmla="*/ 1571515 w 4740761"/>
              <a:gd name="connsiteY20" fmla="*/ 4916774 h 6700603"/>
              <a:gd name="connsiteX21" fmla="*/ 1676446 w 4740761"/>
              <a:gd name="connsiteY21" fmla="*/ 4886794 h 6700603"/>
              <a:gd name="connsiteX22" fmla="*/ 1736407 w 4740761"/>
              <a:gd name="connsiteY22" fmla="*/ 4856813 h 6700603"/>
              <a:gd name="connsiteX23" fmla="*/ 1886308 w 4740761"/>
              <a:gd name="connsiteY23" fmla="*/ 4811843 h 6700603"/>
              <a:gd name="connsiteX24" fmla="*/ 1961259 w 4740761"/>
              <a:gd name="connsiteY24" fmla="*/ 4781862 h 6700603"/>
              <a:gd name="connsiteX25" fmla="*/ 2051200 w 4740761"/>
              <a:gd name="connsiteY25" fmla="*/ 4751882 h 6700603"/>
              <a:gd name="connsiteX26" fmla="*/ 2111161 w 4740761"/>
              <a:gd name="connsiteY26" fmla="*/ 4721902 h 6700603"/>
              <a:gd name="connsiteX27" fmla="*/ 2231082 w 4740761"/>
              <a:gd name="connsiteY27" fmla="*/ 4676931 h 6700603"/>
              <a:gd name="connsiteX28" fmla="*/ 2276053 w 4740761"/>
              <a:gd name="connsiteY28" fmla="*/ 4646951 h 6700603"/>
              <a:gd name="connsiteX29" fmla="*/ 2351003 w 4740761"/>
              <a:gd name="connsiteY29" fmla="*/ 4616971 h 6700603"/>
              <a:gd name="connsiteX30" fmla="*/ 2470925 w 4740761"/>
              <a:gd name="connsiteY30" fmla="*/ 4557010 h 6700603"/>
              <a:gd name="connsiteX31" fmla="*/ 2515895 w 4740761"/>
              <a:gd name="connsiteY31" fmla="*/ 4512039 h 6700603"/>
              <a:gd name="connsiteX32" fmla="*/ 2560866 w 4740761"/>
              <a:gd name="connsiteY32" fmla="*/ 4482059 h 6700603"/>
              <a:gd name="connsiteX33" fmla="*/ 2635817 w 4740761"/>
              <a:gd name="connsiteY33" fmla="*/ 4407108 h 6700603"/>
              <a:gd name="connsiteX34" fmla="*/ 2725758 w 4740761"/>
              <a:gd name="connsiteY34" fmla="*/ 4287187 h 6700603"/>
              <a:gd name="connsiteX35" fmla="*/ 2755738 w 4740761"/>
              <a:gd name="connsiteY35" fmla="*/ 4227226 h 6700603"/>
              <a:gd name="connsiteX36" fmla="*/ 2785718 w 4740761"/>
              <a:gd name="connsiteY36" fmla="*/ 4182256 h 6700603"/>
              <a:gd name="connsiteX37" fmla="*/ 2830689 w 4740761"/>
              <a:gd name="connsiteY37" fmla="*/ 4137285 h 6700603"/>
              <a:gd name="connsiteX38" fmla="*/ 2950610 w 4740761"/>
              <a:gd name="connsiteY38" fmla="*/ 3987384 h 6700603"/>
              <a:gd name="connsiteX39" fmla="*/ 2980590 w 4740761"/>
              <a:gd name="connsiteY39" fmla="*/ 3897443 h 6700603"/>
              <a:gd name="connsiteX40" fmla="*/ 3025561 w 4740761"/>
              <a:gd name="connsiteY40" fmla="*/ 3732551 h 6700603"/>
              <a:gd name="connsiteX41" fmla="*/ 3055541 w 4740761"/>
              <a:gd name="connsiteY41" fmla="*/ 3597639 h 6700603"/>
              <a:gd name="connsiteX42" fmla="*/ 3070531 w 4740761"/>
              <a:gd name="connsiteY42" fmla="*/ 3177915 h 6700603"/>
              <a:gd name="connsiteX43" fmla="*/ 3100512 w 4740761"/>
              <a:gd name="connsiteY43" fmla="*/ 3102964 h 6700603"/>
              <a:gd name="connsiteX44" fmla="*/ 3145482 w 4740761"/>
              <a:gd name="connsiteY44" fmla="*/ 2983043 h 6700603"/>
              <a:gd name="connsiteX45" fmla="*/ 3235423 w 4740761"/>
              <a:gd name="connsiteY45" fmla="*/ 2833141 h 6700603"/>
              <a:gd name="connsiteX46" fmla="*/ 3280394 w 4740761"/>
              <a:gd name="connsiteY46" fmla="*/ 2758190 h 6700603"/>
              <a:gd name="connsiteX47" fmla="*/ 3310374 w 4740761"/>
              <a:gd name="connsiteY47" fmla="*/ 2713220 h 6700603"/>
              <a:gd name="connsiteX48" fmla="*/ 3340354 w 4740761"/>
              <a:gd name="connsiteY48" fmla="*/ 2668249 h 6700603"/>
              <a:gd name="connsiteX49" fmla="*/ 3370335 w 4740761"/>
              <a:gd name="connsiteY49" fmla="*/ 2623279 h 6700603"/>
              <a:gd name="connsiteX50" fmla="*/ 3490256 w 4740761"/>
              <a:gd name="connsiteY50" fmla="*/ 2503358 h 6700603"/>
              <a:gd name="connsiteX51" fmla="*/ 3535226 w 4740761"/>
              <a:gd name="connsiteY51" fmla="*/ 2488367 h 6700603"/>
              <a:gd name="connsiteX52" fmla="*/ 3625167 w 4740761"/>
              <a:gd name="connsiteY52" fmla="*/ 2383436 h 6700603"/>
              <a:gd name="connsiteX53" fmla="*/ 3670138 w 4740761"/>
              <a:gd name="connsiteY53" fmla="*/ 2263515 h 6700603"/>
              <a:gd name="connsiteX54" fmla="*/ 3715108 w 4740761"/>
              <a:gd name="connsiteY54" fmla="*/ 2173574 h 6700603"/>
              <a:gd name="connsiteX55" fmla="*/ 3745089 w 4740761"/>
              <a:gd name="connsiteY55" fmla="*/ 2098623 h 6700603"/>
              <a:gd name="connsiteX56" fmla="*/ 3775069 w 4740761"/>
              <a:gd name="connsiteY56" fmla="*/ 2038662 h 6700603"/>
              <a:gd name="connsiteX57" fmla="*/ 3820040 w 4740761"/>
              <a:gd name="connsiteY57" fmla="*/ 1903751 h 6700603"/>
              <a:gd name="connsiteX58" fmla="*/ 3850020 w 4740761"/>
              <a:gd name="connsiteY58" fmla="*/ 1858780 h 6700603"/>
              <a:gd name="connsiteX59" fmla="*/ 3880000 w 4740761"/>
              <a:gd name="connsiteY59" fmla="*/ 1798820 h 6700603"/>
              <a:gd name="connsiteX60" fmla="*/ 3909981 w 4740761"/>
              <a:gd name="connsiteY60" fmla="*/ 1768839 h 6700603"/>
              <a:gd name="connsiteX61" fmla="*/ 3969941 w 4740761"/>
              <a:gd name="connsiteY61" fmla="*/ 1678899 h 6700603"/>
              <a:gd name="connsiteX62" fmla="*/ 3999922 w 4740761"/>
              <a:gd name="connsiteY62" fmla="*/ 1633928 h 6700603"/>
              <a:gd name="connsiteX63" fmla="*/ 4014912 w 4740761"/>
              <a:gd name="connsiteY63" fmla="*/ 1573967 h 6700603"/>
              <a:gd name="connsiteX64" fmla="*/ 4044892 w 4740761"/>
              <a:gd name="connsiteY64" fmla="*/ 989351 h 6700603"/>
              <a:gd name="connsiteX65" fmla="*/ 4089862 w 4740761"/>
              <a:gd name="connsiteY65" fmla="*/ 809469 h 6700603"/>
              <a:gd name="connsiteX66" fmla="*/ 4119843 w 4740761"/>
              <a:gd name="connsiteY66" fmla="*/ 764499 h 6700603"/>
              <a:gd name="connsiteX67" fmla="*/ 4134833 w 4740761"/>
              <a:gd name="connsiteY67" fmla="*/ 704538 h 6700603"/>
              <a:gd name="connsiteX68" fmla="*/ 4209784 w 4740761"/>
              <a:gd name="connsiteY68" fmla="*/ 569626 h 6700603"/>
              <a:gd name="connsiteX69" fmla="*/ 4314715 w 4740761"/>
              <a:gd name="connsiteY69" fmla="*/ 449705 h 6700603"/>
              <a:gd name="connsiteX70" fmla="*/ 4419646 w 4740761"/>
              <a:gd name="connsiteY70" fmla="*/ 374754 h 6700603"/>
              <a:gd name="connsiteX71" fmla="*/ 4509587 w 4740761"/>
              <a:gd name="connsiteY71" fmla="*/ 299803 h 6700603"/>
              <a:gd name="connsiteX72" fmla="*/ 4569548 w 4740761"/>
              <a:gd name="connsiteY72" fmla="*/ 224853 h 6700603"/>
              <a:gd name="connsiteX73" fmla="*/ 4599528 w 4740761"/>
              <a:gd name="connsiteY73" fmla="*/ 179882 h 6700603"/>
              <a:gd name="connsiteX74" fmla="*/ 4689469 w 4740761"/>
              <a:gd name="connsiteY74" fmla="*/ 134912 h 6700603"/>
              <a:gd name="connsiteX75" fmla="*/ 4719449 w 4740761"/>
              <a:gd name="connsiteY75" fmla="*/ 104931 h 6700603"/>
              <a:gd name="connsiteX76" fmla="*/ 4734440 w 4740761"/>
              <a:gd name="connsiteY76" fmla="*/ 0 h 670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740761" h="6700603">
                <a:moveTo>
                  <a:pt x="132459" y="6700603"/>
                </a:moveTo>
                <a:cubicBezTo>
                  <a:pt x="113672" y="6672423"/>
                  <a:pt x="81277" y="6627859"/>
                  <a:pt x="72499" y="6595672"/>
                </a:cubicBezTo>
                <a:cubicBezTo>
                  <a:pt x="0" y="6329847"/>
                  <a:pt x="111528" y="6625793"/>
                  <a:pt x="27528" y="6415790"/>
                </a:cubicBezTo>
                <a:cubicBezTo>
                  <a:pt x="32525" y="6240905"/>
                  <a:pt x="29433" y="6065601"/>
                  <a:pt x="42518" y="5891135"/>
                </a:cubicBezTo>
                <a:cubicBezTo>
                  <a:pt x="44530" y="5864302"/>
                  <a:pt x="63990" y="5841711"/>
                  <a:pt x="72499" y="5816184"/>
                </a:cubicBezTo>
                <a:cubicBezTo>
                  <a:pt x="141592" y="5608905"/>
                  <a:pt x="25471" y="5910924"/>
                  <a:pt x="117469" y="5696262"/>
                </a:cubicBezTo>
                <a:cubicBezTo>
                  <a:pt x="138668" y="5646797"/>
                  <a:pt x="147578" y="5591139"/>
                  <a:pt x="177430" y="5546361"/>
                </a:cubicBezTo>
                <a:cubicBezTo>
                  <a:pt x="328969" y="5319050"/>
                  <a:pt x="164949" y="5552343"/>
                  <a:pt x="282361" y="5411449"/>
                </a:cubicBezTo>
                <a:cubicBezTo>
                  <a:pt x="324743" y="5360591"/>
                  <a:pt x="304743" y="5351557"/>
                  <a:pt x="372302" y="5306518"/>
                </a:cubicBezTo>
                <a:cubicBezTo>
                  <a:pt x="387292" y="5296525"/>
                  <a:pt x="403593" y="5288262"/>
                  <a:pt x="417272" y="5276538"/>
                </a:cubicBezTo>
                <a:cubicBezTo>
                  <a:pt x="438733" y="5258143"/>
                  <a:pt x="451951" y="5229218"/>
                  <a:pt x="477233" y="5216577"/>
                </a:cubicBezTo>
                <a:cubicBezTo>
                  <a:pt x="738533" y="5085929"/>
                  <a:pt x="383621" y="5259849"/>
                  <a:pt x="582164" y="5171607"/>
                </a:cubicBezTo>
                <a:cubicBezTo>
                  <a:pt x="635129" y="5148067"/>
                  <a:pt x="689987" y="5112220"/>
                  <a:pt x="747056" y="5096656"/>
                </a:cubicBezTo>
                <a:cubicBezTo>
                  <a:pt x="776379" y="5088659"/>
                  <a:pt x="807017" y="5086663"/>
                  <a:pt x="836997" y="5081666"/>
                </a:cubicBezTo>
                <a:cubicBezTo>
                  <a:pt x="977388" y="5034868"/>
                  <a:pt x="874762" y="5064945"/>
                  <a:pt x="1001889" y="5036695"/>
                </a:cubicBezTo>
                <a:cubicBezTo>
                  <a:pt x="1022000" y="5032226"/>
                  <a:pt x="1041528" y="5025092"/>
                  <a:pt x="1061849" y="5021705"/>
                </a:cubicBezTo>
                <a:cubicBezTo>
                  <a:pt x="1101586" y="5015082"/>
                  <a:pt x="1141797" y="5011712"/>
                  <a:pt x="1181771" y="5006715"/>
                </a:cubicBezTo>
                <a:cubicBezTo>
                  <a:pt x="1201758" y="5001718"/>
                  <a:pt x="1221998" y="4997645"/>
                  <a:pt x="1241731" y="4991725"/>
                </a:cubicBezTo>
                <a:cubicBezTo>
                  <a:pt x="1272000" y="4982644"/>
                  <a:pt x="1300263" y="4965234"/>
                  <a:pt x="1331672" y="4961744"/>
                </a:cubicBezTo>
                <a:lnTo>
                  <a:pt x="1466584" y="4946754"/>
                </a:lnTo>
                <a:cubicBezTo>
                  <a:pt x="1597950" y="4913913"/>
                  <a:pt x="1463990" y="4949031"/>
                  <a:pt x="1571515" y="4916774"/>
                </a:cubicBezTo>
                <a:cubicBezTo>
                  <a:pt x="1606358" y="4906321"/>
                  <a:pt x="1642260" y="4899226"/>
                  <a:pt x="1676446" y="4886794"/>
                </a:cubicBezTo>
                <a:cubicBezTo>
                  <a:pt x="1697447" y="4879157"/>
                  <a:pt x="1715659" y="4865112"/>
                  <a:pt x="1736407" y="4856813"/>
                </a:cubicBezTo>
                <a:cubicBezTo>
                  <a:pt x="1910167" y="4787309"/>
                  <a:pt x="1753788" y="4856017"/>
                  <a:pt x="1886308" y="4811843"/>
                </a:cubicBezTo>
                <a:cubicBezTo>
                  <a:pt x="1911835" y="4803334"/>
                  <a:pt x="1935971" y="4791058"/>
                  <a:pt x="1961259" y="4781862"/>
                </a:cubicBezTo>
                <a:cubicBezTo>
                  <a:pt x="1990958" y="4771062"/>
                  <a:pt x="2021858" y="4763619"/>
                  <a:pt x="2051200" y="4751882"/>
                </a:cubicBezTo>
                <a:cubicBezTo>
                  <a:pt x="2071948" y="4743583"/>
                  <a:pt x="2090534" y="4730497"/>
                  <a:pt x="2111161" y="4721902"/>
                </a:cubicBezTo>
                <a:cubicBezTo>
                  <a:pt x="2150569" y="4705482"/>
                  <a:pt x="2192217" y="4694597"/>
                  <a:pt x="2231082" y="4676931"/>
                </a:cubicBezTo>
                <a:cubicBezTo>
                  <a:pt x="2247483" y="4669476"/>
                  <a:pt x="2259939" y="4655008"/>
                  <a:pt x="2276053" y="4646951"/>
                </a:cubicBezTo>
                <a:cubicBezTo>
                  <a:pt x="2300120" y="4634918"/>
                  <a:pt x="2326936" y="4629005"/>
                  <a:pt x="2351003" y="4616971"/>
                </a:cubicBezTo>
                <a:cubicBezTo>
                  <a:pt x="2530621" y="4527161"/>
                  <a:pt x="2211583" y="4660745"/>
                  <a:pt x="2470925" y="4557010"/>
                </a:cubicBezTo>
                <a:cubicBezTo>
                  <a:pt x="2485915" y="4542020"/>
                  <a:pt x="2499609" y="4525610"/>
                  <a:pt x="2515895" y="4512039"/>
                </a:cubicBezTo>
                <a:cubicBezTo>
                  <a:pt x="2529735" y="4500505"/>
                  <a:pt x="2547308" y="4493923"/>
                  <a:pt x="2560866" y="4482059"/>
                </a:cubicBezTo>
                <a:cubicBezTo>
                  <a:pt x="2587456" y="4458793"/>
                  <a:pt x="2635817" y="4407108"/>
                  <a:pt x="2635817" y="4407108"/>
                </a:cubicBezTo>
                <a:cubicBezTo>
                  <a:pt x="2702502" y="4240395"/>
                  <a:pt x="2618805" y="4411966"/>
                  <a:pt x="2725758" y="4287187"/>
                </a:cubicBezTo>
                <a:cubicBezTo>
                  <a:pt x="2740301" y="4270221"/>
                  <a:pt x="2744651" y="4246628"/>
                  <a:pt x="2755738" y="4227226"/>
                </a:cubicBezTo>
                <a:cubicBezTo>
                  <a:pt x="2764676" y="4211584"/>
                  <a:pt x="2774185" y="4196096"/>
                  <a:pt x="2785718" y="4182256"/>
                </a:cubicBezTo>
                <a:cubicBezTo>
                  <a:pt x="2799290" y="4165970"/>
                  <a:pt x="2816605" y="4153130"/>
                  <a:pt x="2830689" y="4137285"/>
                </a:cubicBezTo>
                <a:cubicBezTo>
                  <a:pt x="2888894" y="4071804"/>
                  <a:pt x="2903184" y="4050619"/>
                  <a:pt x="2950610" y="3987384"/>
                </a:cubicBezTo>
                <a:lnTo>
                  <a:pt x="2980590" y="3897443"/>
                </a:lnTo>
                <a:cubicBezTo>
                  <a:pt x="2999968" y="3839309"/>
                  <a:pt x="3014287" y="3800194"/>
                  <a:pt x="3025561" y="3732551"/>
                </a:cubicBezTo>
                <a:cubicBezTo>
                  <a:pt x="3043149" y="3627024"/>
                  <a:pt x="3030940" y="3671444"/>
                  <a:pt x="3055541" y="3597639"/>
                </a:cubicBezTo>
                <a:cubicBezTo>
                  <a:pt x="3060538" y="3457731"/>
                  <a:pt x="3057856" y="3317337"/>
                  <a:pt x="3070531" y="3177915"/>
                </a:cubicBezTo>
                <a:cubicBezTo>
                  <a:pt x="3072967" y="3151117"/>
                  <a:pt x="3091064" y="3128159"/>
                  <a:pt x="3100512" y="3102964"/>
                </a:cubicBezTo>
                <a:cubicBezTo>
                  <a:pt x="3117287" y="3058232"/>
                  <a:pt x="3121085" y="3028787"/>
                  <a:pt x="3145482" y="2983043"/>
                </a:cubicBezTo>
                <a:cubicBezTo>
                  <a:pt x="3172904" y="2931627"/>
                  <a:pt x="3205443" y="2883108"/>
                  <a:pt x="3235423" y="2833141"/>
                </a:cubicBezTo>
                <a:cubicBezTo>
                  <a:pt x="3250413" y="2808157"/>
                  <a:pt x="3264952" y="2782897"/>
                  <a:pt x="3280394" y="2758190"/>
                </a:cubicBezTo>
                <a:cubicBezTo>
                  <a:pt x="3289942" y="2742913"/>
                  <a:pt x="3300381" y="2728210"/>
                  <a:pt x="3310374" y="2713220"/>
                </a:cubicBezTo>
                <a:lnTo>
                  <a:pt x="3340354" y="2668249"/>
                </a:lnTo>
                <a:cubicBezTo>
                  <a:pt x="3350347" y="2653259"/>
                  <a:pt x="3357596" y="2636018"/>
                  <a:pt x="3370335" y="2623279"/>
                </a:cubicBezTo>
                <a:cubicBezTo>
                  <a:pt x="3410309" y="2583305"/>
                  <a:pt x="3436626" y="2521236"/>
                  <a:pt x="3490256" y="2503358"/>
                </a:cubicBezTo>
                <a:lnTo>
                  <a:pt x="3535226" y="2488367"/>
                </a:lnTo>
                <a:cubicBezTo>
                  <a:pt x="3561967" y="2461626"/>
                  <a:pt x="3609781" y="2418054"/>
                  <a:pt x="3625167" y="2383436"/>
                </a:cubicBezTo>
                <a:cubicBezTo>
                  <a:pt x="3711608" y="2188944"/>
                  <a:pt x="3578002" y="2401720"/>
                  <a:pt x="3670138" y="2263515"/>
                </a:cubicBezTo>
                <a:cubicBezTo>
                  <a:pt x="3707814" y="2150484"/>
                  <a:pt x="3656993" y="2289803"/>
                  <a:pt x="3715108" y="2173574"/>
                </a:cubicBezTo>
                <a:cubicBezTo>
                  <a:pt x="3727142" y="2149507"/>
                  <a:pt x="3734160" y="2123212"/>
                  <a:pt x="3745089" y="2098623"/>
                </a:cubicBezTo>
                <a:cubicBezTo>
                  <a:pt x="3754165" y="2078203"/>
                  <a:pt x="3767047" y="2059519"/>
                  <a:pt x="3775069" y="2038662"/>
                </a:cubicBezTo>
                <a:cubicBezTo>
                  <a:pt x="3792086" y="1994419"/>
                  <a:pt x="3793746" y="1943193"/>
                  <a:pt x="3820040" y="1903751"/>
                </a:cubicBezTo>
                <a:cubicBezTo>
                  <a:pt x="3830033" y="1888761"/>
                  <a:pt x="3841082" y="1874422"/>
                  <a:pt x="3850020" y="1858780"/>
                </a:cubicBezTo>
                <a:cubicBezTo>
                  <a:pt x="3861107" y="1839378"/>
                  <a:pt x="3867605" y="1817413"/>
                  <a:pt x="3880000" y="1798820"/>
                </a:cubicBezTo>
                <a:cubicBezTo>
                  <a:pt x="3887840" y="1787061"/>
                  <a:pt x="3901501" y="1780146"/>
                  <a:pt x="3909981" y="1768839"/>
                </a:cubicBezTo>
                <a:cubicBezTo>
                  <a:pt x="3931600" y="1740014"/>
                  <a:pt x="3949954" y="1708879"/>
                  <a:pt x="3969941" y="1678899"/>
                </a:cubicBezTo>
                <a:lnTo>
                  <a:pt x="3999922" y="1633928"/>
                </a:lnTo>
                <a:cubicBezTo>
                  <a:pt x="4004919" y="1613941"/>
                  <a:pt x="4011998" y="1594362"/>
                  <a:pt x="4014912" y="1573967"/>
                </a:cubicBezTo>
                <a:cubicBezTo>
                  <a:pt x="4042267" y="1382482"/>
                  <a:pt x="4034126" y="1177760"/>
                  <a:pt x="4044892" y="989351"/>
                </a:cubicBezTo>
                <a:cubicBezTo>
                  <a:pt x="4046999" y="952474"/>
                  <a:pt x="4069067" y="840660"/>
                  <a:pt x="4089862" y="809469"/>
                </a:cubicBezTo>
                <a:lnTo>
                  <a:pt x="4119843" y="764499"/>
                </a:lnTo>
                <a:cubicBezTo>
                  <a:pt x="4124840" y="744512"/>
                  <a:pt x="4127182" y="723667"/>
                  <a:pt x="4134833" y="704538"/>
                </a:cubicBezTo>
                <a:cubicBezTo>
                  <a:pt x="4155543" y="652763"/>
                  <a:pt x="4178580" y="613311"/>
                  <a:pt x="4209784" y="569626"/>
                </a:cubicBezTo>
                <a:cubicBezTo>
                  <a:pt x="4247513" y="516805"/>
                  <a:pt x="4264468" y="493671"/>
                  <a:pt x="4314715" y="449705"/>
                </a:cubicBezTo>
                <a:cubicBezTo>
                  <a:pt x="4530696" y="260723"/>
                  <a:pt x="4251774" y="514647"/>
                  <a:pt x="4419646" y="374754"/>
                </a:cubicBezTo>
                <a:cubicBezTo>
                  <a:pt x="4535065" y="278571"/>
                  <a:pt x="4397935" y="374240"/>
                  <a:pt x="4509587" y="299803"/>
                </a:cubicBezTo>
                <a:cubicBezTo>
                  <a:pt x="4601869" y="161380"/>
                  <a:pt x="4484103" y="331659"/>
                  <a:pt x="4569548" y="224853"/>
                </a:cubicBezTo>
                <a:cubicBezTo>
                  <a:pt x="4580803" y="210785"/>
                  <a:pt x="4586789" y="192621"/>
                  <a:pt x="4599528" y="179882"/>
                </a:cubicBezTo>
                <a:cubicBezTo>
                  <a:pt x="4628586" y="150824"/>
                  <a:pt x="4652895" y="147103"/>
                  <a:pt x="4689469" y="134912"/>
                </a:cubicBezTo>
                <a:cubicBezTo>
                  <a:pt x="4699462" y="124918"/>
                  <a:pt x="4712178" y="117050"/>
                  <a:pt x="4719449" y="104931"/>
                </a:cubicBezTo>
                <a:cubicBezTo>
                  <a:pt x="4740761" y="69412"/>
                  <a:pt x="4734440" y="39823"/>
                  <a:pt x="4734440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132" y="11938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LARGE CITY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31632" y="3501008"/>
            <a:ext cx="3312368" cy="2160240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prstClr val="black"/>
                </a:solidFill>
              </a:rPr>
              <a:t>CAPITAL CITY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537321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LOW POPULATION MARSHLAND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550706">
            <a:off x="2528572" y="46125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8365789">
            <a:off x="3893681" y="26409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580112" y="3356992"/>
            <a:ext cx="3816424" cy="2448272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2519863" y="149167"/>
            <a:ext cx="4428400" cy="4899430"/>
          </a:xfrm>
          <a:custGeom>
            <a:avLst/>
            <a:gdLst>
              <a:gd name="connsiteX0" fmla="*/ 2870616 w 4736891"/>
              <a:gd name="connsiteY0" fmla="*/ 47469 h 5351488"/>
              <a:gd name="connsiteX1" fmla="*/ 2136098 w 4736891"/>
              <a:gd name="connsiteY1" fmla="*/ 197370 h 5351488"/>
              <a:gd name="connsiteX2" fmla="*/ 1356609 w 4736891"/>
              <a:gd name="connsiteY2" fmla="*/ 1231692 h 5351488"/>
              <a:gd name="connsiteX3" fmla="*/ 1701383 w 4736891"/>
              <a:gd name="connsiteY3" fmla="*/ 2281003 h 5351488"/>
              <a:gd name="connsiteX4" fmla="*/ 1656413 w 4736891"/>
              <a:gd name="connsiteY4" fmla="*/ 3030511 h 5351488"/>
              <a:gd name="connsiteX5" fmla="*/ 1176727 w 4736891"/>
              <a:gd name="connsiteY5" fmla="*/ 3914931 h 5351488"/>
              <a:gd name="connsiteX6" fmla="*/ 217357 w 4736891"/>
              <a:gd name="connsiteY6" fmla="*/ 4289685 h 5351488"/>
              <a:gd name="connsiteX7" fmla="*/ 52465 w 4736891"/>
              <a:gd name="connsiteY7" fmla="*/ 4934262 h 5351488"/>
              <a:gd name="connsiteX8" fmla="*/ 532150 w 4736891"/>
              <a:gd name="connsiteY8" fmla="*/ 5309016 h 5351488"/>
              <a:gd name="connsiteX9" fmla="*/ 1416570 w 4736891"/>
              <a:gd name="connsiteY9" fmla="*/ 5189095 h 5351488"/>
              <a:gd name="connsiteX10" fmla="*/ 2256019 w 4736891"/>
              <a:gd name="connsiteY10" fmla="*/ 4559508 h 5351488"/>
              <a:gd name="connsiteX11" fmla="*/ 2840636 w 4736891"/>
              <a:gd name="connsiteY11" fmla="*/ 3135442 h 5351488"/>
              <a:gd name="connsiteX12" fmla="*/ 4234721 w 4736891"/>
              <a:gd name="connsiteY12" fmla="*/ 2325974 h 5351488"/>
              <a:gd name="connsiteX13" fmla="*/ 4699416 w 4736891"/>
              <a:gd name="connsiteY13" fmla="*/ 1441554 h 5351488"/>
              <a:gd name="connsiteX14" fmla="*/ 4459573 w 4736891"/>
              <a:gd name="connsiteY14" fmla="*/ 677056 h 5351488"/>
              <a:gd name="connsiteX15" fmla="*/ 3725055 w 4736891"/>
              <a:gd name="connsiteY15" fmla="*/ 152400 h 5351488"/>
              <a:gd name="connsiteX16" fmla="*/ 2810655 w 4736891"/>
              <a:gd name="connsiteY16" fmla="*/ 47469 h 5351488"/>
              <a:gd name="connsiteX0" fmla="*/ 2883951 w 4750226"/>
              <a:gd name="connsiteY0" fmla="*/ 47469 h 5351488"/>
              <a:gd name="connsiteX1" fmla="*/ 2149433 w 4750226"/>
              <a:gd name="connsiteY1" fmla="*/ 197370 h 5351488"/>
              <a:gd name="connsiteX2" fmla="*/ 1369944 w 4750226"/>
              <a:gd name="connsiteY2" fmla="*/ 1231692 h 5351488"/>
              <a:gd name="connsiteX3" fmla="*/ 1714718 w 4750226"/>
              <a:gd name="connsiteY3" fmla="*/ 2281003 h 5351488"/>
              <a:gd name="connsiteX4" fmla="*/ 1669748 w 4750226"/>
              <a:gd name="connsiteY4" fmla="*/ 3030511 h 5351488"/>
              <a:gd name="connsiteX5" fmla="*/ 1190062 w 4750226"/>
              <a:gd name="connsiteY5" fmla="*/ 3914931 h 5351488"/>
              <a:gd name="connsiteX6" fmla="*/ 940287 w 4750226"/>
              <a:gd name="connsiteY6" fmla="*/ 4244738 h 5351488"/>
              <a:gd name="connsiteX7" fmla="*/ 65800 w 4750226"/>
              <a:gd name="connsiteY7" fmla="*/ 4934262 h 5351488"/>
              <a:gd name="connsiteX8" fmla="*/ 545485 w 4750226"/>
              <a:gd name="connsiteY8" fmla="*/ 5309016 h 5351488"/>
              <a:gd name="connsiteX9" fmla="*/ 1429905 w 4750226"/>
              <a:gd name="connsiteY9" fmla="*/ 5189095 h 5351488"/>
              <a:gd name="connsiteX10" fmla="*/ 2269354 w 4750226"/>
              <a:gd name="connsiteY10" fmla="*/ 4559508 h 5351488"/>
              <a:gd name="connsiteX11" fmla="*/ 2853971 w 4750226"/>
              <a:gd name="connsiteY11" fmla="*/ 3135442 h 5351488"/>
              <a:gd name="connsiteX12" fmla="*/ 4248056 w 4750226"/>
              <a:gd name="connsiteY12" fmla="*/ 2325974 h 5351488"/>
              <a:gd name="connsiteX13" fmla="*/ 4712751 w 4750226"/>
              <a:gd name="connsiteY13" fmla="*/ 1441554 h 5351488"/>
              <a:gd name="connsiteX14" fmla="*/ 4472908 w 4750226"/>
              <a:gd name="connsiteY14" fmla="*/ 677056 h 5351488"/>
              <a:gd name="connsiteX15" fmla="*/ 3738390 w 4750226"/>
              <a:gd name="connsiteY15" fmla="*/ 152400 h 5351488"/>
              <a:gd name="connsiteX16" fmla="*/ 2823990 w 4750226"/>
              <a:gd name="connsiteY16" fmla="*/ 47469 h 5351488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428400 w 4238339"/>
              <a:gd name="connsiteY6" fmla="*/ 4244738 h 5382399"/>
              <a:gd name="connsiteX7" fmla="*/ 716432 w 4238339"/>
              <a:gd name="connsiteY7" fmla="*/ 4748794 h 5382399"/>
              <a:gd name="connsiteX8" fmla="*/ 33598 w 4238339"/>
              <a:gd name="connsiteY8" fmla="*/ 5309016 h 5382399"/>
              <a:gd name="connsiteX9" fmla="*/ 918018 w 4238339"/>
              <a:gd name="connsiteY9" fmla="*/ 5189095 h 5382399"/>
              <a:gd name="connsiteX10" fmla="*/ 1757467 w 4238339"/>
              <a:gd name="connsiteY10" fmla="*/ 4559508 h 5382399"/>
              <a:gd name="connsiteX11" fmla="*/ 2342084 w 4238339"/>
              <a:gd name="connsiteY11" fmla="*/ 3135442 h 5382399"/>
              <a:gd name="connsiteX12" fmla="*/ 3736169 w 4238339"/>
              <a:gd name="connsiteY12" fmla="*/ 2325974 h 5382399"/>
              <a:gd name="connsiteX13" fmla="*/ 4200864 w 4238339"/>
              <a:gd name="connsiteY13" fmla="*/ 1441554 h 5382399"/>
              <a:gd name="connsiteX14" fmla="*/ 3961021 w 4238339"/>
              <a:gd name="connsiteY14" fmla="*/ 677056 h 5382399"/>
              <a:gd name="connsiteX15" fmla="*/ 3226503 w 4238339"/>
              <a:gd name="connsiteY15" fmla="*/ 152400 h 5382399"/>
              <a:gd name="connsiteX16" fmla="*/ 2312103 w 4238339"/>
              <a:gd name="connsiteY16" fmla="*/ 47469 h 5382399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716432 w 4238339"/>
              <a:gd name="connsiteY6" fmla="*/ 4748794 h 5382399"/>
              <a:gd name="connsiteX7" fmla="*/ 33598 w 4238339"/>
              <a:gd name="connsiteY7" fmla="*/ 5309016 h 5382399"/>
              <a:gd name="connsiteX8" fmla="*/ 918018 w 4238339"/>
              <a:gd name="connsiteY8" fmla="*/ 5189095 h 5382399"/>
              <a:gd name="connsiteX9" fmla="*/ 1757467 w 4238339"/>
              <a:gd name="connsiteY9" fmla="*/ 4559508 h 5382399"/>
              <a:gd name="connsiteX10" fmla="*/ 2342084 w 4238339"/>
              <a:gd name="connsiteY10" fmla="*/ 3135442 h 5382399"/>
              <a:gd name="connsiteX11" fmla="*/ 3736169 w 4238339"/>
              <a:gd name="connsiteY11" fmla="*/ 2325974 h 5382399"/>
              <a:gd name="connsiteX12" fmla="*/ 4200864 w 4238339"/>
              <a:gd name="connsiteY12" fmla="*/ 1441554 h 5382399"/>
              <a:gd name="connsiteX13" fmla="*/ 3961021 w 4238339"/>
              <a:gd name="connsiteY13" fmla="*/ 677056 h 5382399"/>
              <a:gd name="connsiteX14" fmla="*/ 3226503 w 4238339"/>
              <a:gd name="connsiteY14" fmla="*/ 152400 h 5382399"/>
              <a:gd name="connsiteX15" fmla="*/ 2312103 w 4238339"/>
              <a:gd name="connsiteY15" fmla="*/ 47469 h 5382399"/>
              <a:gd name="connsiteX0" fmla="*/ 1767460 w 3633735"/>
              <a:gd name="connsiteY0" fmla="*/ 47469 h 5220643"/>
              <a:gd name="connsiteX1" fmla="*/ 1032942 w 3633735"/>
              <a:gd name="connsiteY1" fmla="*/ 197370 h 5220643"/>
              <a:gd name="connsiteX2" fmla="*/ 253453 w 3633735"/>
              <a:gd name="connsiteY2" fmla="*/ 1231692 h 5220643"/>
              <a:gd name="connsiteX3" fmla="*/ 598227 w 3633735"/>
              <a:gd name="connsiteY3" fmla="*/ 2281003 h 5220643"/>
              <a:gd name="connsiteX4" fmla="*/ 553257 w 3633735"/>
              <a:gd name="connsiteY4" fmla="*/ 3030511 h 5220643"/>
              <a:gd name="connsiteX5" fmla="*/ 73571 w 3633735"/>
              <a:gd name="connsiteY5" fmla="*/ 3914931 h 5220643"/>
              <a:gd name="connsiteX6" fmla="*/ 111828 w 3633735"/>
              <a:gd name="connsiteY6" fmla="*/ 4748794 h 5220643"/>
              <a:gd name="connsiteX7" fmla="*/ 313414 w 3633735"/>
              <a:gd name="connsiteY7" fmla="*/ 5189095 h 5220643"/>
              <a:gd name="connsiteX8" fmla="*/ 1152863 w 3633735"/>
              <a:gd name="connsiteY8" fmla="*/ 4559508 h 5220643"/>
              <a:gd name="connsiteX9" fmla="*/ 1737480 w 3633735"/>
              <a:gd name="connsiteY9" fmla="*/ 3135442 h 5220643"/>
              <a:gd name="connsiteX10" fmla="*/ 3131565 w 3633735"/>
              <a:gd name="connsiteY10" fmla="*/ 2325974 h 5220643"/>
              <a:gd name="connsiteX11" fmla="*/ 3596260 w 3633735"/>
              <a:gd name="connsiteY11" fmla="*/ 1441554 h 5220643"/>
              <a:gd name="connsiteX12" fmla="*/ 3356417 w 3633735"/>
              <a:gd name="connsiteY12" fmla="*/ 677056 h 5220643"/>
              <a:gd name="connsiteX13" fmla="*/ 2621899 w 3633735"/>
              <a:gd name="connsiteY13" fmla="*/ 152400 h 5220643"/>
              <a:gd name="connsiteX14" fmla="*/ 1707499 w 3633735"/>
              <a:gd name="connsiteY14" fmla="*/ 47469 h 5220643"/>
              <a:gd name="connsiteX0" fmla="*/ 1835514 w 3701789"/>
              <a:gd name="connsiteY0" fmla="*/ 47469 h 4856224"/>
              <a:gd name="connsiteX1" fmla="*/ 1100996 w 3701789"/>
              <a:gd name="connsiteY1" fmla="*/ 197370 h 4856224"/>
              <a:gd name="connsiteX2" fmla="*/ 321507 w 3701789"/>
              <a:gd name="connsiteY2" fmla="*/ 1231692 h 4856224"/>
              <a:gd name="connsiteX3" fmla="*/ 666281 w 3701789"/>
              <a:gd name="connsiteY3" fmla="*/ 2281003 h 4856224"/>
              <a:gd name="connsiteX4" fmla="*/ 621311 w 3701789"/>
              <a:gd name="connsiteY4" fmla="*/ 3030511 h 4856224"/>
              <a:gd name="connsiteX5" fmla="*/ 141625 w 3701789"/>
              <a:gd name="connsiteY5" fmla="*/ 3914931 h 4856224"/>
              <a:gd name="connsiteX6" fmla="*/ 179882 w 3701789"/>
              <a:gd name="connsiteY6" fmla="*/ 4748794 h 4856224"/>
              <a:gd name="connsiteX7" fmla="*/ 1220917 w 3701789"/>
              <a:gd name="connsiteY7" fmla="*/ 4559508 h 4856224"/>
              <a:gd name="connsiteX8" fmla="*/ 1805534 w 3701789"/>
              <a:gd name="connsiteY8" fmla="*/ 3135442 h 4856224"/>
              <a:gd name="connsiteX9" fmla="*/ 3199619 w 3701789"/>
              <a:gd name="connsiteY9" fmla="*/ 2325974 h 4856224"/>
              <a:gd name="connsiteX10" fmla="*/ 3664314 w 3701789"/>
              <a:gd name="connsiteY10" fmla="*/ 1441554 h 4856224"/>
              <a:gd name="connsiteX11" fmla="*/ 3424471 w 3701789"/>
              <a:gd name="connsiteY11" fmla="*/ 677056 h 4856224"/>
              <a:gd name="connsiteX12" fmla="*/ 2689953 w 3701789"/>
              <a:gd name="connsiteY12" fmla="*/ 152400 h 4856224"/>
              <a:gd name="connsiteX13" fmla="*/ 1775553 w 3701789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3199619 w 3546186"/>
              <a:gd name="connsiteY9" fmla="*/ 2325974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2844178 w 3546186"/>
              <a:gd name="connsiteY9" fmla="*/ 2372530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689953 w 3492250"/>
              <a:gd name="connsiteY12" fmla="*/ 152400 h 4856224"/>
              <a:gd name="connsiteX13" fmla="*/ 1775553 w 3492250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556146 w 3492250"/>
              <a:gd name="connsiteY12" fmla="*/ 212290 h 4856224"/>
              <a:gd name="connsiteX13" fmla="*/ 1775553 w 3492250"/>
              <a:gd name="connsiteY13" fmla="*/ 47469 h 4856224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321507 w 3492250"/>
              <a:gd name="connsiteY2" fmla="*/ 1207958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827954 w 3492250"/>
              <a:gd name="connsiteY3" fmla="*/ 2276788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2123684 w 3780420"/>
              <a:gd name="connsiteY0" fmla="*/ 23735 h 4832490"/>
              <a:gd name="connsiteX1" fmla="*/ 1332148 w 3780420"/>
              <a:gd name="connsiteY1" fmla="*/ 332572 h 4832490"/>
              <a:gd name="connsiteX2" fmla="*/ 36004 w 3780420"/>
              <a:gd name="connsiteY2" fmla="*/ 1844740 h 4832490"/>
              <a:gd name="connsiteX3" fmla="*/ 1116124 w 3780420"/>
              <a:gd name="connsiteY3" fmla="*/ 2276788 h 4832490"/>
              <a:gd name="connsiteX4" fmla="*/ 909481 w 3780420"/>
              <a:gd name="connsiteY4" fmla="*/ 3006777 h 4832490"/>
              <a:gd name="connsiteX5" fmla="*/ 429795 w 3780420"/>
              <a:gd name="connsiteY5" fmla="*/ 3891197 h 4832490"/>
              <a:gd name="connsiteX6" fmla="*/ 468052 w 3780420"/>
              <a:gd name="connsiteY6" fmla="*/ 4725060 h 4832490"/>
              <a:gd name="connsiteX7" fmla="*/ 1509087 w 3780420"/>
              <a:gd name="connsiteY7" fmla="*/ 4535774 h 4832490"/>
              <a:gd name="connsiteX8" fmla="*/ 2093704 w 3780420"/>
              <a:gd name="connsiteY8" fmla="*/ 3111708 h 4832490"/>
              <a:gd name="connsiteX9" fmla="*/ 3132348 w 3780420"/>
              <a:gd name="connsiteY9" fmla="*/ 2348796 h 4832490"/>
              <a:gd name="connsiteX10" fmla="*/ 3708412 w 3780420"/>
              <a:gd name="connsiteY10" fmla="*/ 1412692 h 4832490"/>
              <a:gd name="connsiteX11" fmla="*/ 3564396 w 3780420"/>
              <a:gd name="connsiteY11" fmla="*/ 764620 h 4832490"/>
              <a:gd name="connsiteX12" fmla="*/ 2844316 w 3780420"/>
              <a:gd name="connsiteY12" fmla="*/ 188556 h 4832490"/>
              <a:gd name="connsiteX13" fmla="*/ 2063723 w 3780420"/>
              <a:gd name="connsiteY13" fmla="*/ 23735 h 4832490"/>
              <a:gd name="connsiteX0" fmla="*/ 2723659 w 4380395"/>
              <a:gd name="connsiteY0" fmla="*/ 66672 h 4875427"/>
              <a:gd name="connsiteX1" fmla="*/ 347947 w 4380395"/>
              <a:gd name="connsiteY1" fmla="*/ 303501 h 4875427"/>
              <a:gd name="connsiteX2" fmla="*/ 635979 w 4380395"/>
              <a:gd name="connsiteY2" fmla="*/ 1887677 h 4875427"/>
              <a:gd name="connsiteX3" fmla="*/ 1716099 w 4380395"/>
              <a:gd name="connsiteY3" fmla="*/ 2319725 h 4875427"/>
              <a:gd name="connsiteX4" fmla="*/ 1509456 w 4380395"/>
              <a:gd name="connsiteY4" fmla="*/ 3049714 h 4875427"/>
              <a:gd name="connsiteX5" fmla="*/ 1029770 w 4380395"/>
              <a:gd name="connsiteY5" fmla="*/ 3934134 h 4875427"/>
              <a:gd name="connsiteX6" fmla="*/ 1068027 w 4380395"/>
              <a:gd name="connsiteY6" fmla="*/ 4767997 h 4875427"/>
              <a:gd name="connsiteX7" fmla="*/ 2109062 w 4380395"/>
              <a:gd name="connsiteY7" fmla="*/ 4578711 h 4875427"/>
              <a:gd name="connsiteX8" fmla="*/ 2693679 w 4380395"/>
              <a:gd name="connsiteY8" fmla="*/ 3154645 h 4875427"/>
              <a:gd name="connsiteX9" fmla="*/ 3732323 w 4380395"/>
              <a:gd name="connsiteY9" fmla="*/ 2391733 h 4875427"/>
              <a:gd name="connsiteX10" fmla="*/ 4308387 w 4380395"/>
              <a:gd name="connsiteY10" fmla="*/ 1455629 h 4875427"/>
              <a:gd name="connsiteX11" fmla="*/ 4164371 w 4380395"/>
              <a:gd name="connsiteY11" fmla="*/ 807557 h 4875427"/>
              <a:gd name="connsiteX12" fmla="*/ 3444291 w 4380395"/>
              <a:gd name="connsiteY12" fmla="*/ 231493 h 4875427"/>
              <a:gd name="connsiteX13" fmla="*/ 2663698 w 4380395"/>
              <a:gd name="connsiteY13" fmla="*/ 66672 h 4875427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764104 w 4428400"/>
              <a:gd name="connsiteY3" fmla="*/ 2343728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404065 w 4428400"/>
              <a:gd name="connsiteY3" fmla="*/ 2199713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28400" h="4899430">
                <a:moveTo>
                  <a:pt x="2771664" y="90675"/>
                </a:moveTo>
                <a:cubicBezTo>
                  <a:pt x="2530572" y="66940"/>
                  <a:pt x="791904" y="0"/>
                  <a:pt x="395952" y="327504"/>
                </a:cubicBezTo>
                <a:cubicBezTo>
                  <a:pt x="0" y="655008"/>
                  <a:pt x="227934" y="1743662"/>
                  <a:pt x="395953" y="2055697"/>
                </a:cubicBezTo>
                <a:cubicBezTo>
                  <a:pt x="563972" y="2367732"/>
                  <a:pt x="1210480" y="2030043"/>
                  <a:pt x="1404065" y="2199713"/>
                </a:cubicBezTo>
                <a:cubicBezTo>
                  <a:pt x="1597650" y="2369383"/>
                  <a:pt x="1611843" y="2780647"/>
                  <a:pt x="1557461" y="3073717"/>
                </a:cubicBezTo>
                <a:cubicBezTo>
                  <a:pt x="1503079" y="3366787"/>
                  <a:pt x="1151346" y="3671757"/>
                  <a:pt x="1077775" y="3958137"/>
                </a:cubicBezTo>
                <a:cubicBezTo>
                  <a:pt x="1004204" y="4244517"/>
                  <a:pt x="936150" y="4684571"/>
                  <a:pt x="1116032" y="4792000"/>
                </a:cubicBezTo>
                <a:cubicBezTo>
                  <a:pt x="1295914" y="4899430"/>
                  <a:pt x="1886125" y="4871606"/>
                  <a:pt x="2157067" y="4602714"/>
                </a:cubicBezTo>
                <a:cubicBezTo>
                  <a:pt x="2428009" y="4333822"/>
                  <a:pt x="2471141" y="3543144"/>
                  <a:pt x="2741684" y="3178648"/>
                </a:cubicBezTo>
                <a:cubicBezTo>
                  <a:pt x="3012227" y="2814152"/>
                  <a:pt x="3511210" y="2698905"/>
                  <a:pt x="3780328" y="2415736"/>
                </a:cubicBezTo>
                <a:cubicBezTo>
                  <a:pt x="4049446" y="2132567"/>
                  <a:pt x="4284384" y="1743661"/>
                  <a:pt x="4356392" y="1479632"/>
                </a:cubicBezTo>
                <a:cubicBezTo>
                  <a:pt x="4428400" y="1215603"/>
                  <a:pt x="4356392" y="1035583"/>
                  <a:pt x="4212376" y="831560"/>
                </a:cubicBezTo>
                <a:cubicBezTo>
                  <a:pt x="4068360" y="627537"/>
                  <a:pt x="3742408" y="378977"/>
                  <a:pt x="3492296" y="255496"/>
                </a:cubicBezTo>
                <a:cubicBezTo>
                  <a:pt x="3242184" y="132015"/>
                  <a:pt x="3031493" y="90675"/>
                  <a:pt x="2711703" y="90675"/>
                </a:cubicBezTo>
              </a:path>
            </a:pathLst>
          </a:cu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23528" y="4911403"/>
            <a:ext cx="3105462" cy="1613941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 rot="16682334">
            <a:off x="-575906" y="-119840"/>
            <a:ext cx="3339427" cy="2648184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2053652" y="324787"/>
            <a:ext cx="3477718" cy="679554"/>
          </a:xfrm>
          <a:custGeom>
            <a:avLst/>
            <a:gdLst>
              <a:gd name="connsiteX0" fmla="*/ 0 w 3477718"/>
              <a:gd name="connsiteY0" fmla="*/ 679554 h 679554"/>
              <a:gd name="connsiteX1" fmla="*/ 794479 w 3477718"/>
              <a:gd name="connsiteY1" fmla="*/ 574623 h 679554"/>
              <a:gd name="connsiteX2" fmla="*/ 1618938 w 3477718"/>
              <a:gd name="connsiteY2" fmla="*/ 184879 h 679554"/>
              <a:gd name="connsiteX3" fmla="*/ 2308486 w 3477718"/>
              <a:gd name="connsiteY3" fmla="*/ 49967 h 679554"/>
              <a:gd name="connsiteX4" fmla="*/ 3087974 w 3477718"/>
              <a:gd name="connsiteY4" fmla="*/ 79947 h 679554"/>
              <a:gd name="connsiteX5" fmla="*/ 3477718 w 3477718"/>
              <a:gd name="connsiteY5" fmla="*/ 529652 h 679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7718" h="679554">
                <a:moveTo>
                  <a:pt x="0" y="679554"/>
                </a:moveTo>
                <a:cubicBezTo>
                  <a:pt x="262328" y="668311"/>
                  <a:pt x="524656" y="657069"/>
                  <a:pt x="794479" y="574623"/>
                </a:cubicBezTo>
                <a:cubicBezTo>
                  <a:pt x="1064302" y="492177"/>
                  <a:pt x="1366604" y="272322"/>
                  <a:pt x="1618938" y="184879"/>
                </a:cubicBezTo>
                <a:cubicBezTo>
                  <a:pt x="1871272" y="97436"/>
                  <a:pt x="2063647" y="67456"/>
                  <a:pt x="2308486" y="49967"/>
                </a:cubicBezTo>
                <a:cubicBezTo>
                  <a:pt x="2553325" y="32478"/>
                  <a:pt x="2893102" y="0"/>
                  <a:pt x="3087974" y="79947"/>
                </a:cubicBezTo>
                <a:cubicBezTo>
                  <a:pt x="3282846" y="159894"/>
                  <a:pt x="3380282" y="344773"/>
                  <a:pt x="3477718" y="5296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1783830" y="1543987"/>
            <a:ext cx="3013022" cy="1184223"/>
          </a:xfrm>
          <a:custGeom>
            <a:avLst/>
            <a:gdLst>
              <a:gd name="connsiteX0" fmla="*/ 0 w 3013022"/>
              <a:gd name="connsiteY0" fmla="*/ 0 h 1184223"/>
              <a:gd name="connsiteX1" fmla="*/ 824459 w 3013022"/>
              <a:gd name="connsiteY1" fmla="*/ 629587 h 1184223"/>
              <a:gd name="connsiteX2" fmla="*/ 1424065 w 3013022"/>
              <a:gd name="connsiteY2" fmla="*/ 314793 h 1184223"/>
              <a:gd name="connsiteX3" fmla="*/ 2023672 w 3013022"/>
              <a:gd name="connsiteY3" fmla="*/ 344774 h 1184223"/>
              <a:gd name="connsiteX4" fmla="*/ 2428406 w 3013022"/>
              <a:gd name="connsiteY4" fmla="*/ 494675 h 1184223"/>
              <a:gd name="connsiteX5" fmla="*/ 2728209 w 3013022"/>
              <a:gd name="connsiteY5" fmla="*/ 659567 h 1184223"/>
              <a:gd name="connsiteX6" fmla="*/ 3013022 w 3013022"/>
              <a:gd name="connsiteY6" fmla="*/ 1184223 h 118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3022" h="1184223">
                <a:moveTo>
                  <a:pt x="0" y="0"/>
                </a:moveTo>
                <a:cubicBezTo>
                  <a:pt x="293557" y="288561"/>
                  <a:pt x="587115" y="577122"/>
                  <a:pt x="824459" y="629587"/>
                </a:cubicBezTo>
                <a:cubicBezTo>
                  <a:pt x="1061803" y="682052"/>
                  <a:pt x="1224196" y="362262"/>
                  <a:pt x="1424065" y="314793"/>
                </a:cubicBezTo>
                <a:cubicBezTo>
                  <a:pt x="1623934" y="267324"/>
                  <a:pt x="1856282" y="314794"/>
                  <a:pt x="2023672" y="344774"/>
                </a:cubicBezTo>
                <a:cubicBezTo>
                  <a:pt x="2191062" y="374754"/>
                  <a:pt x="2310983" y="442210"/>
                  <a:pt x="2428406" y="494675"/>
                </a:cubicBezTo>
                <a:cubicBezTo>
                  <a:pt x="2545829" y="547141"/>
                  <a:pt x="2630773" y="544642"/>
                  <a:pt x="2728209" y="659567"/>
                </a:cubicBezTo>
                <a:cubicBezTo>
                  <a:pt x="2825645" y="774492"/>
                  <a:pt x="2919333" y="979357"/>
                  <a:pt x="3013022" y="118422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 rot="21263615">
            <a:off x="2756543" y="15164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20114513">
            <a:off x="2768981" y="298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6512" y="321297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DECREASED VULNERABILITY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60232" y="2093947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INCREASED VULNERABILITY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516216" y="1628800"/>
            <a:ext cx="864096" cy="43204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115616" y="4005064"/>
            <a:ext cx="288032" cy="136815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596336" y="2996952"/>
            <a:ext cx="72008" cy="7920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899592" y="2348880"/>
            <a:ext cx="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-3996952" y="-1908212"/>
            <a:ext cx="16273808" cy="8145524"/>
          </a:xfrm>
          <a:prstGeom prst="ellipse">
            <a:avLst/>
          </a:prstGeom>
          <a:solidFill>
            <a:schemeClr val="tx2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179512" y="72008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1560" y="288032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870451" y="28803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34203" y="6248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1043608" y="0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301920" y="138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3968" y="476672"/>
            <a:ext cx="2304256" cy="1944216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0528" y="170254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LOW POPULATION MOUNTAINS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1508" y="104931"/>
            <a:ext cx="4740761" cy="6700603"/>
          </a:xfrm>
          <a:custGeom>
            <a:avLst/>
            <a:gdLst>
              <a:gd name="connsiteX0" fmla="*/ 132459 w 4740761"/>
              <a:gd name="connsiteY0" fmla="*/ 6700603 h 6700603"/>
              <a:gd name="connsiteX1" fmla="*/ 72499 w 4740761"/>
              <a:gd name="connsiteY1" fmla="*/ 6595672 h 6700603"/>
              <a:gd name="connsiteX2" fmla="*/ 27528 w 4740761"/>
              <a:gd name="connsiteY2" fmla="*/ 6415790 h 6700603"/>
              <a:gd name="connsiteX3" fmla="*/ 42518 w 4740761"/>
              <a:gd name="connsiteY3" fmla="*/ 5891135 h 6700603"/>
              <a:gd name="connsiteX4" fmla="*/ 72499 w 4740761"/>
              <a:gd name="connsiteY4" fmla="*/ 5816184 h 6700603"/>
              <a:gd name="connsiteX5" fmla="*/ 117469 w 4740761"/>
              <a:gd name="connsiteY5" fmla="*/ 5696262 h 6700603"/>
              <a:gd name="connsiteX6" fmla="*/ 177430 w 4740761"/>
              <a:gd name="connsiteY6" fmla="*/ 5546361 h 6700603"/>
              <a:gd name="connsiteX7" fmla="*/ 282361 w 4740761"/>
              <a:gd name="connsiteY7" fmla="*/ 5411449 h 6700603"/>
              <a:gd name="connsiteX8" fmla="*/ 372302 w 4740761"/>
              <a:gd name="connsiteY8" fmla="*/ 5306518 h 6700603"/>
              <a:gd name="connsiteX9" fmla="*/ 417272 w 4740761"/>
              <a:gd name="connsiteY9" fmla="*/ 5276538 h 6700603"/>
              <a:gd name="connsiteX10" fmla="*/ 477233 w 4740761"/>
              <a:gd name="connsiteY10" fmla="*/ 5216577 h 6700603"/>
              <a:gd name="connsiteX11" fmla="*/ 582164 w 4740761"/>
              <a:gd name="connsiteY11" fmla="*/ 5171607 h 6700603"/>
              <a:gd name="connsiteX12" fmla="*/ 747056 w 4740761"/>
              <a:gd name="connsiteY12" fmla="*/ 5096656 h 6700603"/>
              <a:gd name="connsiteX13" fmla="*/ 836997 w 4740761"/>
              <a:gd name="connsiteY13" fmla="*/ 5081666 h 6700603"/>
              <a:gd name="connsiteX14" fmla="*/ 1001889 w 4740761"/>
              <a:gd name="connsiteY14" fmla="*/ 5036695 h 6700603"/>
              <a:gd name="connsiteX15" fmla="*/ 1061849 w 4740761"/>
              <a:gd name="connsiteY15" fmla="*/ 5021705 h 6700603"/>
              <a:gd name="connsiteX16" fmla="*/ 1181771 w 4740761"/>
              <a:gd name="connsiteY16" fmla="*/ 5006715 h 6700603"/>
              <a:gd name="connsiteX17" fmla="*/ 1241731 w 4740761"/>
              <a:gd name="connsiteY17" fmla="*/ 4991725 h 6700603"/>
              <a:gd name="connsiteX18" fmla="*/ 1331672 w 4740761"/>
              <a:gd name="connsiteY18" fmla="*/ 4961744 h 6700603"/>
              <a:gd name="connsiteX19" fmla="*/ 1466584 w 4740761"/>
              <a:gd name="connsiteY19" fmla="*/ 4946754 h 6700603"/>
              <a:gd name="connsiteX20" fmla="*/ 1571515 w 4740761"/>
              <a:gd name="connsiteY20" fmla="*/ 4916774 h 6700603"/>
              <a:gd name="connsiteX21" fmla="*/ 1676446 w 4740761"/>
              <a:gd name="connsiteY21" fmla="*/ 4886794 h 6700603"/>
              <a:gd name="connsiteX22" fmla="*/ 1736407 w 4740761"/>
              <a:gd name="connsiteY22" fmla="*/ 4856813 h 6700603"/>
              <a:gd name="connsiteX23" fmla="*/ 1886308 w 4740761"/>
              <a:gd name="connsiteY23" fmla="*/ 4811843 h 6700603"/>
              <a:gd name="connsiteX24" fmla="*/ 1961259 w 4740761"/>
              <a:gd name="connsiteY24" fmla="*/ 4781862 h 6700603"/>
              <a:gd name="connsiteX25" fmla="*/ 2051200 w 4740761"/>
              <a:gd name="connsiteY25" fmla="*/ 4751882 h 6700603"/>
              <a:gd name="connsiteX26" fmla="*/ 2111161 w 4740761"/>
              <a:gd name="connsiteY26" fmla="*/ 4721902 h 6700603"/>
              <a:gd name="connsiteX27" fmla="*/ 2231082 w 4740761"/>
              <a:gd name="connsiteY27" fmla="*/ 4676931 h 6700603"/>
              <a:gd name="connsiteX28" fmla="*/ 2276053 w 4740761"/>
              <a:gd name="connsiteY28" fmla="*/ 4646951 h 6700603"/>
              <a:gd name="connsiteX29" fmla="*/ 2351003 w 4740761"/>
              <a:gd name="connsiteY29" fmla="*/ 4616971 h 6700603"/>
              <a:gd name="connsiteX30" fmla="*/ 2470925 w 4740761"/>
              <a:gd name="connsiteY30" fmla="*/ 4557010 h 6700603"/>
              <a:gd name="connsiteX31" fmla="*/ 2515895 w 4740761"/>
              <a:gd name="connsiteY31" fmla="*/ 4512039 h 6700603"/>
              <a:gd name="connsiteX32" fmla="*/ 2560866 w 4740761"/>
              <a:gd name="connsiteY32" fmla="*/ 4482059 h 6700603"/>
              <a:gd name="connsiteX33" fmla="*/ 2635817 w 4740761"/>
              <a:gd name="connsiteY33" fmla="*/ 4407108 h 6700603"/>
              <a:gd name="connsiteX34" fmla="*/ 2725758 w 4740761"/>
              <a:gd name="connsiteY34" fmla="*/ 4287187 h 6700603"/>
              <a:gd name="connsiteX35" fmla="*/ 2755738 w 4740761"/>
              <a:gd name="connsiteY35" fmla="*/ 4227226 h 6700603"/>
              <a:gd name="connsiteX36" fmla="*/ 2785718 w 4740761"/>
              <a:gd name="connsiteY36" fmla="*/ 4182256 h 6700603"/>
              <a:gd name="connsiteX37" fmla="*/ 2830689 w 4740761"/>
              <a:gd name="connsiteY37" fmla="*/ 4137285 h 6700603"/>
              <a:gd name="connsiteX38" fmla="*/ 2950610 w 4740761"/>
              <a:gd name="connsiteY38" fmla="*/ 3987384 h 6700603"/>
              <a:gd name="connsiteX39" fmla="*/ 2980590 w 4740761"/>
              <a:gd name="connsiteY39" fmla="*/ 3897443 h 6700603"/>
              <a:gd name="connsiteX40" fmla="*/ 3025561 w 4740761"/>
              <a:gd name="connsiteY40" fmla="*/ 3732551 h 6700603"/>
              <a:gd name="connsiteX41" fmla="*/ 3055541 w 4740761"/>
              <a:gd name="connsiteY41" fmla="*/ 3597639 h 6700603"/>
              <a:gd name="connsiteX42" fmla="*/ 3070531 w 4740761"/>
              <a:gd name="connsiteY42" fmla="*/ 3177915 h 6700603"/>
              <a:gd name="connsiteX43" fmla="*/ 3100512 w 4740761"/>
              <a:gd name="connsiteY43" fmla="*/ 3102964 h 6700603"/>
              <a:gd name="connsiteX44" fmla="*/ 3145482 w 4740761"/>
              <a:gd name="connsiteY44" fmla="*/ 2983043 h 6700603"/>
              <a:gd name="connsiteX45" fmla="*/ 3235423 w 4740761"/>
              <a:gd name="connsiteY45" fmla="*/ 2833141 h 6700603"/>
              <a:gd name="connsiteX46" fmla="*/ 3280394 w 4740761"/>
              <a:gd name="connsiteY46" fmla="*/ 2758190 h 6700603"/>
              <a:gd name="connsiteX47" fmla="*/ 3310374 w 4740761"/>
              <a:gd name="connsiteY47" fmla="*/ 2713220 h 6700603"/>
              <a:gd name="connsiteX48" fmla="*/ 3340354 w 4740761"/>
              <a:gd name="connsiteY48" fmla="*/ 2668249 h 6700603"/>
              <a:gd name="connsiteX49" fmla="*/ 3370335 w 4740761"/>
              <a:gd name="connsiteY49" fmla="*/ 2623279 h 6700603"/>
              <a:gd name="connsiteX50" fmla="*/ 3490256 w 4740761"/>
              <a:gd name="connsiteY50" fmla="*/ 2503358 h 6700603"/>
              <a:gd name="connsiteX51" fmla="*/ 3535226 w 4740761"/>
              <a:gd name="connsiteY51" fmla="*/ 2488367 h 6700603"/>
              <a:gd name="connsiteX52" fmla="*/ 3625167 w 4740761"/>
              <a:gd name="connsiteY52" fmla="*/ 2383436 h 6700603"/>
              <a:gd name="connsiteX53" fmla="*/ 3670138 w 4740761"/>
              <a:gd name="connsiteY53" fmla="*/ 2263515 h 6700603"/>
              <a:gd name="connsiteX54" fmla="*/ 3715108 w 4740761"/>
              <a:gd name="connsiteY54" fmla="*/ 2173574 h 6700603"/>
              <a:gd name="connsiteX55" fmla="*/ 3745089 w 4740761"/>
              <a:gd name="connsiteY55" fmla="*/ 2098623 h 6700603"/>
              <a:gd name="connsiteX56" fmla="*/ 3775069 w 4740761"/>
              <a:gd name="connsiteY56" fmla="*/ 2038662 h 6700603"/>
              <a:gd name="connsiteX57" fmla="*/ 3820040 w 4740761"/>
              <a:gd name="connsiteY57" fmla="*/ 1903751 h 6700603"/>
              <a:gd name="connsiteX58" fmla="*/ 3850020 w 4740761"/>
              <a:gd name="connsiteY58" fmla="*/ 1858780 h 6700603"/>
              <a:gd name="connsiteX59" fmla="*/ 3880000 w 4740761"/>
              <a:gd name="connsiteY59" fmla="*/ 1798820 h 6700603"/>
              <a:gd name="connsiteX60" fmla="*/ 3909981 w 4740761"/>
              <a:gd name="connsiteY60" fmla="*/ 1768839 h 6700603"/>
              <a:gd name="connsiteX61" fmla="*/ 3969941 w 4740761"/>
              <a:gd name="connsiteY61" fmla="*/ 1678899 h 6700603"/>
              <a:gd name="connsiteX62" fmla="*/ 3999922 w 4740761"/>
              <a:gd name="connsiteY62" fmla="*/ 1633928 h 6700603"/>
              <a:gd name="connsiteX63" fmla="*/ 4014912 w 4740761"/>
              <a:gd name="connsiteY63" fmla="*/ 1573967 h 6700603"/>
              <a:gd name="connsiteX64" fmla="*/ 4044892 w 4740761"/>
              <a:gd name="connsiteY64" fmla="*/ 989351 h 6700603"/>
              <a:gd name="connsiteX65" fmla="*/ 4089862 w 4740761"/>
              <a:gd name="connsiteY65" fmla="*/ 809469 h 6700603"/>
              <a:gd name="connsiteX66" fmla="*/ 4119843 w 4740761"/>
              <a:gd name="connsiteY66" fmla="*/ 764499 h 6700603"/>
              <a:gd name="connsiteX67" fmla="*/ 4134833 w 4740761"/>
              <a:gd name="connsiteY67" fmla="*/ 704538 h 6700603"/>
              <a:gd name="connsiteX68" fmla="*/ 4209784 w 4740761"/>
              <a:gd name="connsiteY68" fmla="*/ 569626 h 6700603"/>
              <a:gd name="connsiteX69" fmla="*/ 4314715 w 4740761"/>
              <a:gd name="connsiteY69" fmla="*/ 449705 h 6700603"/>
              <a:gd name="connsiteX70" fmla="*/ 4419646 w 4740761"/>
              <a:gd name="connsiteY70" fmla="*/ 374754 h 6700603"/>
              <a:gd name="connsiteX71" fmla="*/ 4509587 w 4740761"/>
              <a:gd name="connsiteY71" fmla="*/ 299803 h 6700603"/>
              <a:gd name="connsiteX72" fmla="*/ 4569548 w 4740761"/>
              <a:gd name="connsiteY72" fmla="*/ 224853 h 6700603"/>
              <a:gd name="connsiteX73" fmla="*/ 4599528 w 4740761"/>
              <a:gd name="connsiteY73" fmla="*/ 179882 h 6700603"/>
              <a:gd name="connsiteX74" fmla="*/ 4689469 w 4740761"/>
              <a:gd name="connsiteY74" fmla="*/ 134912 h 6700603"/>
              <a:gd name="connsiteX75" fmla="*/ 4719449 w 4740761"/>
              <a:gd name="connsiteY75" fmla="*/ 104931 h 6700603"/>
              <a:gd name="connsiteX76" fmla="*/ 4734440 w 4740761"/>
              <a:gd name="connsiteY76" fmla="*/ 0 h 670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740761" h="6700603">
                <a:moveTo>
                  <a:pt x="132459" y="6700603"/>
                </a:moveTo>
                <a:cubicBezTo>
                  <a:pt x="113672" y="6672423"/>
                  <a:pt x="81277" y="6627859"/>
                  <a:pt x="72499" y="6595672"/>
                </a:cubicBezTo>
                <a:cubicBezTo>
                  <a:pt x="0" y="6329847"/>
                  <a:pt x="111528" y="6625793"/>
                  <a:pt x="27528" y="6415790"/>
                </a:cubicBezTo>
                <a:cubicBezTo>
                  <a:pt x="32525" y="6240905"/>
                  <a:pt x="29433" y="6065601"/>
                  <a:pt x="42518" y="5891135"/>
                </a:cubicBezTo>
                <a:cubicBezTo>
                  <a:pt x="44530" y="5864302"/>
                  <a:pt x="63990" y="5841711"/>
                  <a:pt x="72499" y="5816184"/>
                </a:cubicBezTo>
                <a:cubicBezTo>
                  <a:pt x="141592" y="5608905"/>
                  <a:pt x="25471" y="5910924"/>
                  <a:pt x="117469" y="5696262"/>
                </a:cubicBezTo>
                <a:cubicBezTo>
                  <a:pt x="138668" y="5646797"/>
                  <a:pt x="147578" y="5591139"/>
                  <a:pt x="177430" y="5546361"/>
                </a:cubicBezTo>
                <a:cubicBezTo>
                  <a:pt x="328969" y="5319050"/>
                  <a:pt x="164949" y="5552343"/>
                  <a:pt x="282361" y="5411449"/>
                </a:cubicBezTo>
                <a:cubicBezTo>
                  <a:pt x="324743" y="5360591"/>
                  <a:pt x="304743" y="5351557"/>
                  <a:pt x="372302" y="5306518"/>
                </a:cubicBezTo>
                <a:cubicBezTo>
                  <a:pt x="387292" y="5296525"/>
                  <a:pt x="403593" y="5288262"/>
                  <a:pt x="417272" y="5276538"/>
                </a:cubicBezTo>
                <a:cubicBezTo>
                  <a:pt x="438733" y="5258143"/>
                  <a:pt x="451951" y="5229218"/>
                  <a:pt x="477233" y="5216577"/>
                </a:cubicBezTo>
                <a:cubicBezTo>
                  <a:pt x="738533" y="5085929"/>
                  <a:pt x="383621" y="5259849"/>
                  <a:pt x="582164" y="5171607"/>
                </a:cubicBezTo>
                <a:cubicBezTo>
                  <a:pt x="635129" y="5148067"/>
                  <a:pt x="689987" y="5112220"/>
                  <a:pt x="747056" y="5096656"/>
                </a:cubicBezTo>
                <a:cubicBezTo>
                  <a:pt x="776379" y="5088659"/>
                  <a:pt x="807017" y="5086663"/>
                  <a:pt x="836997" y="5081666"/>
                </a:cubicBezTo>
                <a:cubicBezTo>
                  <a:pt x="977388" y="5034868"/>
                  <a:pt x="874762" y="5064945"/>
                  <a:pt x="1001889" y="5036695"/>
                </a:cubicBezTo>
                <a:cubicBezTo>
                  <a:pt x="1022000" y="5032226"/>
                  <a:pt x="1041528" y="5025092"/>
                  <a:pt x="1061849" y="5021705"/>
                </a:cubicBezTo>
                <a:cubicBezTo>
                  <a:pt x="1101586" y="5015082"/>
                  <a:pt x="1141797" y="5011712"/>
                  <a:pt x="1181771" y="5006715"/>
                </a:cubicBezTo>
                <a:cubicBezTo>
                  <a:pt x="1201758" y="5001718"/>
                  <a:pt x="1221998" y="4997645"/>
                  <a:pt x="1241731" y="4991725"/>
                </a:cubicBezTo>
                <a:cubicBezTo>
                  <a:pt x="1272000" y="4982644"/>
                  <a:pt x="1300263" y="4965234"/>
                  <a:pt x="1331672" y="4961744"/>
                </a:cubicBezTo>
                <a:lnTo>
                  <a:pt x="1466584" y="4946754"/>
                </a:lnTo>
                <a:cubicBezTo>
                  <a:pt x="1597950" y="4913913"/>
                  <a:pt x="1463990" y="4949031"/>
                  <a:pt x="1571515" y="4916774"/>
                </a:cubicBezTo>
                <a:cubicBezTo>
                  <a:pt x="1606358" y="4906321"/>
                  <a:pt x="1642260" y="4899226"/>
                  <a:pt x="1676446" y="4886794"/>
                </a:cubicBezTo>
                <a:cubicBezTo>
                  <a:pt x="1697447" y="4879157"/>
                  <a:pt x="1715659" y="4865112"/>
                  <a:pt x="1736407" y="4856813"/>
                </a:cubicBezTo>
                <a:cubicBezTo>
                  <a:pt x="1910167" y="4787309"/>
                  <a:pt x="1753788" y="4856017"/>
                  <a:pt x="1886308" y="4811843"/>
                </a:cubicBezTo>
                <a:cubicBezTo>
                  <a:pt x="1911835" y="4803334"/>
                  <a:pt x="1935971" y="4791058"/>
                  <a:pt x="1961259" y="4781862"/>
                </a:cubicBezTo>
                <a:cubicBezTo>
                  <a:pt x="1990958" y="4771062"/>
                  <a:pt x="2021858" y="4763619"/>
                  <a:pt x="2051200" y="4751882"/>
                </a:cubicBezTo>
                <a:cubicBezTo>
                  <a:pt x="2071948" y="4743583"/>
                  <a:pt x="2090534" y="4730497"/>
                  <a:pt x="2111161" y="4721902"/>
                </a:cubicBezTo>
                <a:cubicBezTo>
                  <a:pt x="2150569" y="4705482"/>
                  <a:pt x="2192217" y="4694597"/>
                  <a:pt x="2231082" y="4676931"/>
                </a:cubicBezTo>
                <a:cubicBezTo>
                  <a:pt x="2247483" y="4669476"/>
                  <a:pt x="2259939" y="4655008"/>
                  <a:pt x="2276053" y="4646951"/>
                </a:cubicBezTo>
                <a:cubicBezTo>
                  <a:pt x="2300120" y="4634918"/>
                  <a:pt x="2326936" y="4629005"/>
                  <a:pt x="2351003" y="4616971"/>
                </a:cubicBezTo>
                <a:cubicBezTo>
                  <a:pt x="2530621" y="4527161"/>
                  <a:pt x="2211583" y="4660745"/>
                  <a:pt x="2470925" y="4557010"/>
                </a:cubicBezTo>
                <a:cubicBezTo>
                  <a:pt x="2485915" y="4542020"/>
                  <a:pt x="2499609" y="4525610"/>
                  <a:pt x="2515895" y="4512039"/>
                </a:cubicBezTo>
                <a:cubicBezTo>
                  <a:pt x="2529735" y="4500505"/>
                  <a:pt x="2547308" y="4493923"/>
                  <a:pt x="2560866" y="4482059"/>
                </a:cubicBezTo>
                <a:cubicBezTo>
                  <a:pt x="2587456" y="4458793"/>
                  <a:pt x="2635817" y="4407108"/>
                  <a:pt x="2635817" y="4407108"/>
                </a:cubicBezTo>
                <a:cubicBezTo>
                  <a:pt x="2702502" y="4240395"/>
                  <a:pt x="2618805" y="4411966"/>
                  <a:pt x="2725758" y="4287187"/>
                </a:cubicBezTo>
                <a:cubicBezTo>
                  <a:pt x="2740301" y="4270221"/>
                  <a:pt x="2744651" y="4246628"/>
                  <a:pt x="2755738" y="4227226"/>
                </a:cubicBezTo>
                <a:cubicBezTo>
                  <a:pt x="2764676" y="4211584"/>
                  <a:pt x="2774185" y="4196096"/>
                  <a:pt x="2785718" y="4182256"/>
                </a:cubicBezTo>
                <a:cubicBezTo>
                  <a:pt x="2799290" y="4165970"/>
                  <a:pt x="2816605" y="4153130"/>
                  <a:pt x="2830689" y="4137285"/>
                </a:cubicBezTo>
                <a:cubicBezTo>
                  <a:pt x="2888894" y="4071804"/>
                  <a:pt x="2903184" y="4050619"/>
                  <a:pt x="2950610" y="3987384"/>
                </a:cubicBezTo>
                <a:lnTo>
                  <a:pt x="2980590" y="3897443"/>
                </a:lnTo>
                <a:cubicBezTo>
                  <a:pt x="2999968" y="3839309"/>
                  <a:pt x="3014287" y="3800194"/>
                  <a:pt x="3025561" y="3732551"/>
                </a:cubicBezTo>
                <a:cubicBezTo>
                  <a:pt x="3043149" y="3627024"/>
                  <a:pt x="3030940" y="3671444"/>
                  <a:pt x="3055541" y="3597639"/>
                </a:cubicBezTo>
                <a:cubicBezTo>
                  <a:pt x="3060538" y="3457731"/>
                  <a:pt x="3057856" y="3317337"/>
                  <a:pt x="3070531" y="3177915"/>
                </a:cubicBezTo>
                <a:cubicBezTo>
                  <a:pt x="3072967" y="3151117"/>
                  <a:pt x="3091064" y="3128159"/>
                  <a:pt x="3100512" y="3102964"/>
                </a:cubicBezTo>
                <a:cubicBezTo>
                  <a:pt x="3117287" y="3058232"/>
                  <a:pt x="3121085" y="3028787"/>
                  <a:pt x="3145482" y="2983043"/>
                </a:cubicBezTo>
                <a:cubicBezTo>
                  <a:pt x="3172904" y="2931627"/>
                  <a:pt x="3205443" y="2883108"/>
                  <a:pt x="3235423" y="2833141"/>
                </a:cubicBezTo>
                <a:cubicBezTo>
                  <a:pt x="3250413" y="2808157"/>
                  <a:pt x="3264952" y="2782897"/>
                  <a:pt x="3280394" y="2758190"/>
                </a:cubicBezTo>
                <a:cubicBezTo>
                  <a:pt x="3289942" y="2742913"/>
                  <a:pt x="3300381" y="2728210"/>
                  <a:pt x="3310374" y="2713220"/>
                </a:cubicBezTo>
                <a:lnTo>
                  <a:pt x="3340354" y="2668249"/>
                </a:lnTo>
                <a:cubicBezTo>
                  <a:pt x="3350347" y="2653259"/>
                  <a:pt x="3357596" y="2636018"/>
                  <a:pt x="3370335" y="2623279"/>
                </a:cubicBezTo>
                <a:cubicBezTo>
                  <a:pt x="3410309" y="2583305"/>
                  <a:pt x="3436626" y="2521236"/>
                  <a:pt x="3490256" y="2503358"/>
                </a:cubicBezTo>
                <a:lnTo>
                  <a:pt x="3535226" y="2488367"/>
                </a:lnTo>
                <a:cubicBezTo>
                  <a:pt x="3561967" y="2461626"/>
                  <a:pt x="3609781" y="2418054"/>
                  <a:pt x="3625167" y="2383436"/>
                </a:cubicBezTo>
                <a:cubicBezTo>
                  <a:pt x="3711608" y="2188944"/>
                  <a:pt x="3578002" y="2401720"/>
                  <a:pt x="3670138" y="2263515"/>
                </a:cubicBezTo>
                <a:cubicBezTo>
                  <a:pt x="3707814" y="2150484"/>
                  <a:pt x="3656993" y="2289803"/>
                  <a:pt x="3715108" y="2173574"/>
                </a:cubicBezTo>
                <a:cubicBezTo>
                  <a:pt x="3727142" y="2149507"/>
                  <a:pt x="3734160" y="2123212"/>
                  <a:pt x="3745089" y="2098623"/>
                </a:cubicBezTo>
                <a:cubicBezTo>
                  <a:pt x="3754165" y="2078203"/>
                  <a:pt x="3767047" y="2059519"/>
                  <a:pt x="3775069" y="2038662"/>
                </a:cubicBezTo>
                <a:cubicBezTo>
                  <a:pt x="3792086" y="1994419"/>
                  <a:pt x="3793746" y="1943193"/>
                  <a:pt x="3820040" y="1903751"/>
                </a:cubicBezTo>
                <a:cubicBezTo>
                  <a:pt x="3830033" y="1888761"/>
                  <a:pt x="3841082" y="1874422"/>
                  <a:pt x="3850020" y="1858780"/>
                </a:cubicBezTo>
                <a:cubicBezTo>
                  <a:pt x="3861107" y="1839378"/>
                  <a:pt x="3867605" y="1817413"/>
                  <a:pt x="3880000" y="1798820"/>
                </a:cubicBezTo>
                <a:cubicBezTo>
                  <a:pt x="3887840" y="1787061"/>
                  <a:pt x="3901501" y="1780146"/>
                  <a:pt x="3909981" y="1768839"/>
                </a:cubicBezTo>
                <a:cubicBezTo>
                  <a:pt x="3931600" y="1740014"/>
                  <a:pt x="3949954" y="1708879"/>
                  <a:pt x="3969941" y="1678899"/>
                </a:cubicBezTo>
                <a:lnTo>
                  <a:pt x="3999922" y="1633928"/>
                </a:lnTo>
                <a:cubicBezTo>
                  <a:pt x="4004919" y="1613941"/>
                  <a:pt x="4011998" y="1594362"/>
                  <a:pt x="4014912" y="1573967"/>
                </a:cubicBezTo>
                <a:cubicBezTo>
                  <a:pt x="4042267" y="1382482"/>
                  <a:pt x="4034126" y="1177760"/>
                  <a:pt x="4044892" y="989351"/>
                </a:cubicBezTo>
                <a:cubicBezTo>
                  <a:pt x="4046999" y="952474"/>
                  <a:pt x="4069067" y="840660"/>
                  <a:pt x="4089862" y="809469"/>
                </a:cubicBezTo>
                <a:lnTo>
                  <a:pt x="4119843" y="764499"/>
                </a:lnTo>
                <a:cubicBezTo>
                  <a:pt x="4124840" y="744512"/>
                  <a:pt x="4127182" y="723667"/>
                  <a:pt x="4134833" y="704538"/>
                </a:cubicBezTo>
                <a:cubicBezTo>
                  <a:pt x="4155543" y="652763"/>
                  <a:pt x="4178580" y="613311"/>
                  <a:pt x="4209784" y="569626"/>
                </a:cubicBezTo>
                <a:cubicBezTo>
                  <a:pt x="4247513" y="516805"/>
                  <a:pt x="4264468" y="493671"/>
                  <a:pt x="4314715" y="449705"/>
                </a:cubicBezTo>
                <a:cubicBezTo>
                  <a:pt x="4530696" y="260723"/>
                  <a:pt x="4251774" y="514647"/>
                  <a:pt x="4419646" y="374754"/>
                </a:cubicBezTo>
                <a:cubicBezTo>
                  <a:pt x="4535065" y="278571"/>
                  <a:pt x="4397935" y="374240"/>
                  <a:pt x="4509587" y="299803"/>
                </a:cubicBezTo>
                <a:cubicBezTo>
                  <a:pt x="4601869" y="161380"/>
                  <a:pt x="4484103" y="331659"/>
                  <a:pt x="4569548" y="224853"/>
                </a:cubicBezTo>
                <a:cubicBezTo>
                  <a:pt x="4580803" y="210785"/>
                  <a:pt x="4586789" y="192621"/>
                  <a:pt x="4599528" y="179882"/>
                </a:cubicBezTo>
                <a:cubicBezTo>
                  <a:pt x="4628586" y="150824"/>
                  <a:pt x="4652895" y="147103"/>
                  <a:pt x="4689469" y="134912"/>
                </a:cubicBezTo>
                <a:cubicBezTo>
                  <a:pt x="4699462" y="124918"/>
                  <a:pt x="4712178" y="117050"/>
                  <a:pt x="4719449" y="104931"/>
                </a:cubicBezTo>
                <a:cubicBezTo>
                  <a:pt x="4740761" y="69412"/>
                  <a:pt x="4734440" y="39823"/>
                  <a:pt x="4734440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132" y="11938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LARGE CITY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31632" y="3501008"/>
            <a:ext cx="3312368" cy="2160240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prstClr val="black"/>
                </a:solidFill>
              </a:rPr>
              <a:t>CAPITAL CITY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537321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LOW POPULATION MARSHLAND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550706">
            <a:off x="2528572" y="46125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8365789">
            <a:off x="3893681" y="26409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053652" y="324787"/>
            <a:ext cx="3477718" cy="679554"/>
          </a:xfrm>
          <a:custGeom>
            <a:avLst/>
            <a:gdLst>
              <a:gd name="connsiteX0" fmla="*/ 0 w 3477718"/>
              <a:gd name="connsiteY0" fmla="*/ 679554 h 679554"/>
              <a:gd name="connsiteX1" fmla="*/ 794479 w 3477718"/>
              <a:gd name="connsiteY1" fmla="*/ 574623 h 679554"/>
              <a:gd name="connsiteX2" fmla="*/ 1618938 w 3477718"/>
              <a:gd name="connsiteY2" fmla="*/ 184879 h 679554"/>
              <a:gd name="connsiteX3" fmla="*/ 2308486 w 3477718"/>
              <a:gd name="connsiteY3" fmla="*/ 49967 h 679554"/>
              <a:gd name="connsiteX4" fmla="*/ 3087974 w 3477718"/>
              <a:gd name="connsiteY4" fmla="*/ 79947 h 679554"/>
              <a:gd name="connsiteX5" fmla="*/ 3477718 w 3477718"/>
              <a:gd name="connsiteY5" fmla="*/ 529652 h 679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7718" h="679554">
                <a:moveTo>
                  <a:pt x="0" y="679554"/>
                </a:moveTo>
                <a:cubicBezTo>
                  <a:pt x="262328" y="668311"/>
                  <a:pt x="524656" y="657069"/>
                  <a:pt x="794479" y="574623"/>
                </a:cubicBezTo>
                <a:cubicBezTo>
                  <a:pt x="1064302" y="492177"/>
                  <a:pt x="1366604" y="272322"/>
                  <a:pt x="1618938" y="184879"/>
                </a:cubicBezTo>
                <a:cubicBezTo>
                  <a:pt x="1871272" y="97436"/>
                  <a:pt x="2063647" y="67456"/>
                  <a:pt x="2308486" y="49967"/>
                </a:cubicBezTo>
                <a:cubicBezTo>
                  <a:pt x="2553325" y="32478"/>
                  <a:pt x="2893102" y="0"/>
                  <a:pt x="3087974" y="79947"/>
                </a:cubicBezTo>
                <a:cubicBezTo>
                  <a:pt x="3282846" y="159894"/>
                  <a:pt x="3380282" y="344773"/>
                  <a:pt x="3477718" y="5296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783830" y="1543987"/>
            <a:ext cx="3013022" cy="1184223"/>
          </a:xfrm>
          <a:custGeom>
            <a:avLst/>
            <a:gdLst>
              <a:gd name="connsiteX0" fmla="*/ 0 w 3013022"/>
              <a:gd name="connsiteY0" fmla="*/ 0 h 1184223"/>
              <a:gd name="connsiteX1" fmla="*/ 824459 w 3013022"/>
              <a:gd name="connsiteY1" fmla="*/ 629587 h 1184223"/>
              <a:gd name="connsiteX2" fmla="*/ 1424065 w 3013022"/>
              <a:gd name="connsiteY2" fmla="*/ 314793 h 1184223"/>
              <a:gd name="connsiteX3" fmla="*/ 2023672 w 3013022"/>
              <a:gd name="connsiteY3" fmla="*/ 344774 h 1184223"/>
              <a:gd name="connsiteX4" fmla="*/ 2428406 w 3013022"/>
              <a:gd name="connsiteY4" fmla="*/ 494675 h 1184223"/>
              <a:gd name="connsiteX5" fmla="*/ 2728209 w 3013022"/>
              <a:gd name="connsiteY5" fmla="*/ 659567 h 1184223"/>
              <a:gd name="connsiteX6" fmla="*/ 3013022 w 3013022"/>
              <a:gd name="connsiteY6" fmla="*/ 1184223 h 118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3022" h="1184223">
                <a:moveTo>
                  <a:pt x="0" y="0"/>
                </a:moveTo>
                <a:cubicBezTo>
                  <a:pt x="293557" y="288561"/>
                  <a:pt x="587115" y="577122"/>
                  <a:pt x="824459" y="629587"/>
                </a:cubicBezTo>
                <a:cubicBezTo>
                  <a:pt x="1061803" y="682052"/>
                  <a:pt x="1224196" y="362262"/>
                  <a:pt x="1424065" y="314793"/>
                </a:cubicBezTo>
                <a:cubicBezTo>
                  <a:pt x="1623934" y="267324"/>
                  <a:pt x="1856282" y="314794"/>
                  <a:pt x="2023672" y="344774"/>
                </a:cubicBezTo>
                <a:cubicBezTo>
                  <a:pt x="2191062" y="374754"/>
                  <a:pt x="2310983" y="442210"/>
                  <a:pt x="2428406" y="494675"/>
                </a:cubicBezTo>
                <a:cubicBezTo>
                  <a:pt x="2545829" y="547141"/>
                  <a:pt x="2630773" y="544642"/>
                  <a:pt x="2728209" y="659567"/>
                </a:cubicBezTo>
                <a:cubicBezTo>
                  <a:pt x="2825645" y="774492"/>
                  <a:pt x="2919333" y="979357"/>
                  <a:pt x="3013022" y="118422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21263615">
            <a:off x="2756543" y="15164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20114513">
            <a:off x="2768981" y="298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-1260648" y="-1827584"/>
            <a:ext cx="11917832" cy="6201308"/>
          </a:xfrm>
          <a:prstGeom prst="ellipse">
            <a:avLst/>
          </a:prstGeom>
          <a:solidFill>
            <a:schemeClr val="tx2">
              <a:lumMod val="40000"/>
              <a:lumOff val="60000"/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0" y="-1368152"/>
            <a:ext cx="7020272" cy="2736304"/>
          </a:xfrm>
          <a:prstGeom prst="ellipse">
            <a:avLst/>
          </a:prstGeom>
          <a:solidFill>
            <a:schemeClr val="tx2">
              <a:lumMod val="75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63888" y="5158933"/>
            <a:ext cx="1944216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59832" y="3429000"/>
            <a:ext cx="2448272" cy="64807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39752" y="406405"/>
            <a:ext cx="3096344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Very heavy rain</a:t>
            </a:r>
            <a:endParaRPr lang="en-GB" sz="3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-3996952" y="-1908212"/>
            <a:ext cx="16273808" cy="8145524"/>
          </a:xfrm>
          <a:prstGeom prst="ellipse">
            <a:avLst/>
          </a:prstGeom>
          <a:solidFill>
            <a:schemeClr val="tx2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>
            <a:off x="179512" y="72008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1560" y="288032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870451" y="28803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34203" y="6248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1043608" y="0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301920" y="138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3968" y="476672"/>
            <a:ext cx="2304256" cy="1944216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0528" y="170254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LOW POPULATION MOUNTAINS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1508" y="104931"/>
            <a:ext cx="4740761" cy="6700603"/>
          </a:xfrm>
          <a:custGeom>
            <a:avLst/>
            <a:gdLst>
              <a:gd name="connsiteX0" fmla="*/ 132459 w 4740761"/>
              <a:gd name="connsiteY0" fmla="*/ 6700603 h 6700603"/>
              <a:gd name="connsiteX1" fmla="*/ 72499 w 4740761"/>
              <a:gd name="connsiteY1" fmla="*/ 6595672 h 6700603"/>
              <a:gd name="connsiteX2" fmla="*/ 27528 w 4740761"/>
              <a:gd name="connsiteY2" fmla="*/ 6415790 h 6700603"/>
              <a:gd name="connsiteX3" fmla="*/ 42518 w 4740761"/>
              <a:gd name="connsiteY3" fmla="*/ 5891135 h 6700603"/>
              <a:gd name="connsiteX4" fmla="*/ 72499 w 4740761"/>
              <a:gd name="connsiteY4" fmla="*/ 5816184 h 6700603"/>
              <a:gd name="connsiteX5" fmla="*/ 117469 w 4740761"/>
              <a:gd name="connsiteY5" fmla="*/ 5696262 h 6700603"/>
              <a:gd name="connsiteX6" fmla="*/ 177430 w 4740761"/>
              <a:gd name="connsiteY6" fmla="*/ 5546361 h 6700603"/>
              <a:gd name="connsiteX7" fmla="*/ 282361 w 4740761"/>
              <a:gd name="connsiteY7" fmla="*/ 5411449 h 6700603"/>
              <a:gd name="connsiteX8" fmla="*/ 372302 w 4740761"/>
              <a:gd name="connsiteY8" fmla="*/ 5306518 h 6700603"/>
              <a:gd name="connsiteX9" fmla="*/ 417272 w 4740761"/>
              <a:gd name="connsiteY9" fmla="*/ 5276538 h 6700603"/>
              <a:gd name="connsiteX10" fmla="*/ 477233 w 4740761"/>
              <a:gd name="connsiteY10" fmla="*/ 5216577 h 6700603"/>
              <a:gd name="connsiteX11" fmla="*/ 582164 w 4740761"/>
              <a:gd name="connsiteY11" fmla="*/ 5171607 h 6700603"/>
              <a:gd name="connsiteX12" fmla="*/ 747056 w 4740761"/>
              <a:gd name="connsiteY12" fmla="*/ 5096656 h 6700603"/>
              <a:gd name="connsiteX13" fmla="*/ 836997 w 4740761"/>
              <a:gd name="connsiteY13" fmla="*/ 5081666 h 6700603"/>
              <a:gd name="connsiteX14" fmla="*/ 1001889 w 4740761"/>
              <a:gd name="connsiteY14" fmla="*/ 5036695 h 6700603"/>
              <a:gd name="connsiteX15" fmla="*/ 1061849 w 4740761"/>
              <a:gd name="connsiteY15" fmla="*/ 5021705 h 6700603"/>
              <a:gd name="connsiteX16" fmla="*/ 1181771 w 4740761"/>
              <a:gd name="connsiteY16" fmla="*/ 5006715 h 6700603"/>
              <a:gd name="connsiteX17" fmla="*/ 1241731 w 4740761"/>
              <a:gd name="connsiteY17" fmla="*/ 4991725 h 6700603"/>
              <a:gd name="connsiteX18" fmla="*/ 1331672 w 4740761"/>
              <a:gd name="connsiteY18" fmla="*/ 4961744 h 6700603"/>
              <a:gd name="connsiteX19" fmla="*/ 1466584 w 4740761"/>
              <a:gd name="connsiteY19" fmla="*/ 4946754 h 6700603"/>
              <a:gd name="connsiteX20" fmla="*/ 1571515 w 4740761"/>
              <a:gd name="connsiteY20" fmla="*/ 4916774 h 6700603"/>
              <a:gd name="connsiteX21" fmla="*/ 1676446 w 4740761"/>
              <a:gd name="connsiteY21" fmla="*/ 4886794 h 6700603"/>
              <a:gd name="connsiteX22" fmla="*/ 1736407 w 4740761"/>
              <a:gd name="connsiteY22" fmla="*/ 4856813 h 6700603"/>
              <a:gd name="connsiteX23" fmla="*/ 1886308 w 4740761"/>
              <a:gd name="connsiteY23" fmla="*/ 4811843 h 6700603"/>
              <a:gd name="connsiteX24" fmla="*/ 1961259 w 4740761"/>
              <a:gd name="connsiteY24" fmla="*/ 4781862 h 6700603"/>
              <a:gd name="connsiteX25" fmla="*/ 2051200 w 4740761"/>
              <a:gd name="connsiteY25" fmla="*/ 4751882 h 6700603"/>
              <a:gd name="connsiteX26" fmla="*/ 2111161 w 4740761"/>
              <a:gd name="connsiteY26" fmla="*/ 4721902 h 6700603"/>
              <a:gd name="connsiteX27" fmla="*/ 2231082 w 4740761"/>
              <a:gd name="connsiteY27" fmla="*/ 4676931 h 6700603"/>
              <a:gd name="connsiteX28" fmla="*/ 2276053 w 4740761"/>
              <a:gd name="connsiteY28" fmla="*/ 4646951 h 6700603"/>
              <a:gd name="connsiteX29" fmla="*/ 2351003 w 4740761"/>
              <a:gd name="connsiteY29" fmla="*/ 4616971 h 6700603"/>
              <a:gd name="connsiteX30" fmla="*/ 2470925 w 4740761"/>
              <a:gd name="connsiteY30" fmla="*/ 4557010 h 6700603"/>
              <a:gd name="connsiteX31" fmla="*/ 2515895 w 4740761"/>
              <a:gd name="connsiteY31" fmla="*/ 4512039 h 6700603"/>
              <a:gd name="connsiteX32" fmla="*/ 2560866 w 4740761"/>
              <a:gd name="connsiteY32" fmla="*/ 4482059 h 6700603"/>
              <a:gd name="connsiteX33" fmla="*/ 2635817 w 4740761"/>
              <a:gd name="connsiteY33" fmla="*/ 4407108 h 6700603"/>
              <a:gd name="connsiteX34" fmla="*/ 2725758 w 4740761"/>
              <a:gd name="connsiteY34" fmla="*/ 4287187 h 6700603"/>
              <a:gd name="connsiteX35" fmla="*/ 2755738 w 4740761"/>
              <a:gd name="connsiteY35" fmla="*/ 4227226 h 6700603"/>
              <a:gd name="connsiteX36" fmla="*/ 2785718 w 4740761"/>
              <a:gd name="connsiteY36" fmla="*/ 4182256 h 6700603"/>
              <a:gd name="connsiteX37" fmla="*/ 2830689 w 4740761"/>
              <a:gd name="connsiteY37" fmla="*/ 4137285 h 6700603"/>
              <a:gd name="connsiteX38" fmla="*/ 2950610 w 4740761"/>
              <a:gd name="connsiteY38" fmla="*/ 3987384 h 6700603"/>
              <a:gd name="connsiteX39" fmla="*/ 2980590 w 4740761"/>
              <a:gd name="connsiteY39" fmla="*/ 3897443 h 6700603"/>
              <a:gd name="connsiteX40" fmla="*/ 3025561 w 4740761"/>
              <a:gd name="connsiteY40" fmla="*/ 3732551 h 6700603"/>
              <a:gd name="connsiteX41" fmla="*/ 3055541 w 4740761"/>
              <a:gd name="connsiteY41" fmla="*/ 3597639 h 6700603"/>
              <a:gd name="connsiteX42" fmla="*/ 3070531 w 4740761"/>
              <a:gd name="connsiteY42" fmla="*/ 3177915 h 6700603"/>
              <a:gd name="connsiteX43" fmla="*/ 3100512 w 4740761"/>
              <a:gd name="connsiteY43" fmla="*/ 3102964 h 6700603"/>
              <a:gd name="connsiteX44" fmla="*/ 3145482 w 4740761"/>
              <a:gd name="connsiteY44" fmla="*/ 2983043 h 6700603"/>
              <a:gd name="connsiteX45" fmla="*/ 3235423 w 4740761"/>
              <a:gd name="connsiteY45" fmla="*/ 2833141 h 6700603"/>
              <a:gd name="connsiteX46" fmla="*/ 3280394 w 4740761"/>
              <a:gd name="connsiteY46" fmla="*/ 2758190 h 6700603"/>
              <a:gd name="connsiteX47" fmla="*/ 3310374 w 4740761"/>
              <a:gd name="connsiteY47" fmla="*/ 2713220 h 6700603"/>
              <a:gd name="connsiteX48" fmla="*/ 3340354 w 4740761"/>
              <a:gd name="connsiteY48" fmla="*/ 2668249 h 6700603"/>
              <a:gd name="connsiteX49" fmla="*/ 3370335 w 4740761"/>
              <a:gd name="connsiteY49" fmla="*/ 2623279 h 6700603"/>
              <a:gd name="connsiteX50" fmla="*/ 3490256 w 4740761"/>
              <a:gd name="connsiteY50" fmla="*/ 2503358 h 6700603"/>
              <a:gd name="connsiteX51" fmla="*/ 3535226 w 4740761"/>
              <a:gd name="connsiteY51" fmla="*/ 2488367 h 6700603"/>
              <a:gd name="connsiteX52" fmla="*/ 3625167 w 4740761"/>
              <a:gd name="connsiteY52" fmla="*/ 2383436 h 6700603"/>
              <a:gd name="connsiteX53" fmla="*/ 3670138 w 4740761"/>
              <a:gd name="connsiteY53" fmla="*/ 2263515 h 6700603"/>
              <a:gd name="connsiteX54" fmla="*/ 3715108 w 4740761"/>
              <a:gd name="connsiteY54" fmla="*/ 2173574 h 6700603"/>
              <a:gd name="connsiteX55" fmla="*/ 3745089 w 4740761"/>
              <a:gd name="connsiteY55" fmla="*/ 2098623 h 6700603"/>
              <a:gd name="connsiteX56" fmla="*/ 3775069 w 4740761"/>
              <a:gd name="connsiteY56" fmla="*/ 2038662 h 6700603"/>
              <a:gd name="connsiteX57" fmla="*/ 3820040 w 4740761"/>
              <a:gd name="connsiteY57" fmla="*/ 1903751 h 6700603"/>
              <a:gd name="connsiteX58" fmla="*/ 3850020 w 4740761"/>
              <a:gd name="connsiteY58" fmla="*/ 1858780 h 6700603"/>
              <a:gd name="connsiteX59" fmla="*/ 3880000 w 4740761"/>
              <a:gd name="connsiteY59" fmla="*/ 1798820 h 6700603"/>
              <a:gd name="connsiteX60" fmla="*/ 3909981 w 4740761"/>
              <a:gd name="connsiteY60" fmla="*/ 1768839 h 6700603"/>
              <a:gd name="connsiteX61" fmla="*/ 3969941 w 4740761"/>
              <a:gd name="connsiteY61" fmla="*/ 1678899 h 6700603"/>
              <a:gd name="connsiteX62" fmla="*/ 3999922 w 4740761"/>
              <a:gd name="connsiteY62" fmla="*/ 1633928 h 6700603"/>
              <a:gd name="connsiteX63" fmla="*/ 4014912 w 4740761"/>
              <a:gd name="connsiteY63" fmla="*/ 1573967 h 6700603"/>
              <a:gd name="connsiteX64" fmla="*/ 4044892 w 4740761"/>
              <a:gd name="connsiteY64" fmla="*/ 989351 h 6700603"/>
              <a:gd name="connsiteX65" fmla="*/ 4089862 w 4740761"/>
              <a:gd name="connsiteY65" fmla="*/ 809469 h 6700603"/>
              <a:gd name="connsiteX66" fmla="*/ 4119843 w 4740761"/>
              <a:gd name="connsiteY66" fmla="*/ 764499 h 6700603"/>
              <a:gd name="connsiteX67" fmla="*/ 4134833 w 4740761"/>
              <a:gd name="connsiteY67" fmla="*/ 704538 h 6700603"/>
              <a:gd name="connsiteX68" fmla="*/ 4209784 w 4740761"/>
              <a:gd name="connsiteY68" fmla="*/ 569626 h 6700603"/>
              <a:gd name="connsiteX69" fmla="*/ 4314715 w 4740761"/>
              <a:gd name="connsiteY69" fmla="*/ 449705 h 6700603"/>
              <a:gd name="connsiteX70" fmla="*/ 4419646 w 4740761"/>
              <a:gd name="connsiteY70" fmla="*/ 374754 h 6700603"/>
              <a:gd name="connsiteX71" fmla="*/ 4509587 w 4740761"/>
              <a:gd name="connsiteY71" fmla="*/ 299803 h 6700603"/>
              <a:gd name="connsiteX72" fmla="*/ 4569548 w 4740761"/>
              <a:gd name="connsiteY72" fmla="*/ 224853 h 6700603"/>
              <a:gd name="connsiteX73" fmla="*/ 4599528 w 4740761"/>
              <a:gd name="connsiteY73" fmla="*/ 179882 h 6700603"/>
              <a:gd name="connsiteX74" fmla="*/ 4689469 w 4740761"/>
              <a:gd name="connsiteY74" fmla="*/ 134912 h 6700603"/>
              <a:gd name="connsiteX75" fmla="*/ 4719449 w 4740761"/>
              <a:gd name="connsiteY75" fmla="*/ 104931 h 6700603"/>
              <a:gd name="connsiteX76" fmla="*/ 4734440 w 4740761"/>
              <a:gd name="connsiteY76" fmla="*/ 0 h 670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740761" h="6700603">
                <a:moveTo>
                  <a:pt x="132459" y="6700603"/>
                </a:moveTo>
                <a:cubicBezTo>
                  <a:pt x="113672" y="6672423"/>
                  <a:pt x="81277" y="6627859"/>
                  <a:pt x="72499" y="6595672"/>
                </a:cubicBezTo>
                <a:cubicBezTo>
                  <a:pt x="0" y="6329847"/>
                  <a:pt x="111528" y="6625793"/>
                  <a:pt x="27528" y="6415790"/>
                </a:cubicBezTo>
                <a:cubicBezTo>
                  <a:pt x="32525" y="6240905"/>
                  <a:pt x="29433" y="6065601"/>
                  <a:pt x="42518" y="5891135"/>
                </a:cubicBezTo>
                <a:cubicBezTo>
                  <a:pt x="44530" y="5864302"/>
                  <a:pt x="63990" y="5841711"/>
                  <a:pt x="72499" y="5816184"/>
                </a:cubicBezTo>
                <a:cubicBezTo>
                  <a:pt x="141592" y="5608905"/>
                  <a:pt x="25471" y="5910924"/>
                  <a:pt x="117469" y="5696262"/>
                </a:cubicBezTo>
                <a:cubicBezTo>
                  <a:pt x="138668" y="5646797"/>
                  <a:pt x="147578" y="5591139"/>
                  <a:pt x="177430" y="5546361"/>
                </a:cubicBezTo>
                <a:cubicBezTo>
                  <a:pt x="328969" y="5319050"/>
                  <a:pt x="164949" y="5552343"/>
                  <a:pt x="282361" y="5411449"/>
                </a:cubicBezTo>
                <a:cubicBezTo>
                  <a:pt x="324743" y="5360591"/>
                  <a:pt x="304743" y="5351557"/>
                  <a:pt x="372302" y="5306518"/>
                </a:cubicBezTo>
                <a:cubicBezTo>
                  <a:pt x="387292" y="5296525"/>
                  <a:pt x="403593" y="5288262"/>
                  <a:pt x="417272" y="5276538"/>
                </a:cubicBezTo>
                <a:cubicBezTo>
                  <a:pt x="438733" y="5258143"/>
                  <a:pt x="451951" y="5229218"/>
                  <a:pt x="477233" y="5216577"/>
                </a:cubicBezTo>
                <a:cubicBezTo>
                  <a:pt x="738533" y="5085929"/>
                  <a:pt x="383621" y="5259849"/>
                  <a:pt x="582164" y="5171607"/>
                </a:cubicBezTo>
                <a:cubicBezTo>
                  <a:pt x="635129" y="5148067"/>
                  <a:pt x="689987" y="5112220"/>
                  <a:pt x="747056" y="5096656"/>
                </a:cubicBezTo>
                <a:cubicBezTo>
                  <a:pt x="776379" y="5088659"/>
                  <a:pt x="807017" y="5086663"/>
                  <a:pt x="836997" y="5081666"/>
                </a:cubicBezTo>
                <a:cubicBezTo>
                  <a:pt x="977388" y="5034868"/>
                  <a:pt x="874762" y="5064945"/>
                  <a:pt x="1001889" y="5036695"/>
                </a:cubicBezTo>
                <a:cubicBezTo>
                  <a:pt x="1022000" y="5032226"/>
                  <a:pt x="1041528" y="5025092"/>
                  <a:pt x="1061849" y="5021705"/>
                </a:cubicBezTo>
                <a:cubicBezTo>
                  <a:pt x="1101586" y="5015082"/>
                  <a:pt x="1141797" y="5011712"/>
                  <a:pt x="1181771" y="5006715"/>
                </a:cubicBezTo>
                <a:cubicBezTo>
                  <a:pt x="1201758" y="5001718"/>
                  <a:pt x="1221998" y="4997645"/>
                  <a:pt x="1241731" y="4991725"/>
                </a:cubicBezTo>
                <a:cubicBezTo>
                  <a:pt x="1272000" y="4982644"/>
                  <a:pt x="1300263" y="4965234"/>
                  <a:pt x="1331672" y="4961744"/>
                </a:cubicBezTo>
                <a:lnTo>
                  <a:pt x="1466584" y="4946754"/>
                </a:lnTo>
                <a:cubicBezTo>
                  <a:pt x="1597950" y="4913913"/>
                  <a:pt x="1463990" y="4949031"/>
                  <a:pt x="1571515" y="4916774"/>
                </a:cubicBezTo>
                <a:cubicBezTo>
                  <a:pt x="1606358" y="4906321"/>
                  <a:pt x="1642260" y="4899226"/>
                  <a:pt x="1676446" y="4886794"/>
                </a:cubicBezTo>
                <a:cubicBezTo>
                  <a:pt x="1697447" y="4879157"/>
                  <a:pt x="1715659" y="4865112"/>
                  <a:pt x="1736407" y="4856813"/>
                </a:cubicBezTo>
                <a:cubicBezTo>
                  <a:pt x="1910167" y="4787309"/>
                  <a:pt x="1753788" y="4856017"/>
                  <a:pt x="1886308" y="4811843"/>
                </a:cubicBezTo>
                <a:cubicBezTo>
                  <a:pt x="1911835" y="4803334"/>
                  <a:pt x="1935971" y="4791058"/>
                  <a:pt x="1961259" y="4781862"/>
                </a:cubicBezTo>
                <a:cubicBezTo>
                  <a:pt x="1990958" y="4771062"/>
                  <a:pt x="2021858" y="4763619"/>
                  <a:pt x="2051200" y="4751882"/>
                </a:cubicBezTo>
                <a:cubicBezTo>
                  <a:pt x="2071948" y="4743583"/>
                  <a:pt x="2090534" y="4730497"/>
                  <a:pt x="2111161" y="4721902"/>
                </a:cubicBezTo>
                <a:cubicBezTo>
                  <a:pt x="2150569" y="4705482"/>
                  <a:pt x="2192217" y="4694597"/>
                  <a:pt x="2231082" y="4676931"/>
                </a:cubicBezTo>
                <a:cubicBezTo>
                  <a:pt x="2247483" y="4669476"/>
                  <a:pt x="2259939" y="4655008"/>
                  <a:pt x="2276053" y="4646951"/>
                </a:cubicBezTo>
                <a:cubicBezTo>
                  <a:pt x="2300120" y="4634918"/>
                  <a:pt x="2326936" y="4629005"/>
                  <a:pt x="2351003" y="4616971"/>
                </a:cubicBezTo>
                <a:cubicBezTo>
                  <a:pt x="2530621" y="4527161"/>
                  <a:pt x="2211583" y="4660745"/>
                  <a:pt x="2470925" y="4557010"/>
                </a:cubicBezTo>
                <a:cubicBezTo>
                  <a:pt x="2485915" y="4542020"/>
                  <a:pt x="2499609" y="4525610"/>
                  <a:pt x="2515895" y="4512039"/>
                </a:cubicBezTo>
                <a:cubicBezTo>
                  <a:pt x="2529735" y="4500505"/>
                  <a:pt x="2547308" y="4493923"/>
                  <a:pt x="2560866" y="4482059"/>
                </a:cubicBezTo>
                <a:cubicBezTo>
                  <a:pt x="2587456" y="4458793"/>
                  <a:pt x="2635817" y="4407108"/>
                  <a:pt x="2635817" y="4407108"/>
                </a:cubicBezTo>
                <a:cubicBezTo>
                  <a:pt x="2702502" y="4240395"/>
                  <a:pt x="2618805" y="4411966"/>
                  <a:pt x="2725758" y="4287187"/>
                </a:cubicBezTo>
                <a:cubicBezTo>
                  <a:pt x="2740301" y="4270221"/>
                  <a:pt x="2744651" y="4246628"/>
                  <a:pt x="2755738" y="4227226"/>
                </a:cubicBezTo>
                <a:cubicBezTo>
                  <a:pt x="2764676" y="4211584"/>
                  <a:pt x="2774185" y="4196096"/>
                  <a:pt x="2785718" y="4182256"/>
                </a:cubicBezTo>
                <a:cubicBezTo>
                  <a:pt x="2799290" y="4165970"/>
                  <a:pt x="2816605" y="4153130"/>
                  <a:pt x="2830689" y="4137285"/>
                </a:cubicBezTo>
                <a:cubicBezTo>
                  <a:pt x="2888894" y="4071804"/>
                  <a:pt x="2903184" y="4050619"/>
                  <a:pt x="2950610" y="3987384"/>
                </a:cubicBezTo>
                <a:lnTo>
                  <a:pt x="2980590" y="3897443"/>
                </a:lnTo>
                <a:cubicBezTo>
                  <a:pt x="2999968" y="3839309"/>
                  <a:pt x="3014287" y="3800194"/>
                  <a:pt x="3025561" y="3732551"/>
                </a:cubicBezTo>
                <a:cubicBezTo>
                  <a:pt x="3043149" y="3627024"/>
                  <a:pt x="3030940" y="3671444"/>
                  <a:pt x="3055541" y="3597639"/>
                </a:cubicBezTo>
                <a:cubicBezTo>
                  <a:pt x="3060538" y="3457731"/>
                  <a:pt x="3057856" y="3317337"/>
                  <a:pt x="3070531" y="3177915"/>
                </a:cubicBezTo>
                <a:cubicBezTo>
                  <a:pt x="3072967" y="3151117"/>
                  <a:pt x="3091064" y="3128159"/>
                  <a:pt x="3100512" y="3102964"/>
                </a:cubicBezTo>
                <a:cubicBezTo>
                  <a:pt x="3117287" y="3058232"/>
                  <a:pt x="3121085" y="3028787"/>
                  <a:pt x="3145482" y="2983043"/>
                </a:cubicBezTo>
                <a:cubicBezTo>
                  <a:pt x="3172904" y="2931627"/>
                  <a:pt x="3205443" y="2883108"/>
                  <a:pt x="3235423" y="2833141"/>
                </a:cubicBezTo>
                <a:cubicBezTo>
                  <a:pt x="3250413" y="2808157"/>
                  <a:pt x="3264952" y="2782897"/>
                  <a:pt x="3280394" y="2758190"/>
                </a:cubicBezTo>
                <a:cubicBezTo>
                  <a:pt x="3289942" y="2742913"/>
                  <a:pt x="3300381" y="2728210"/>
                  <a:pt x="3310374" y="2713220"/>
                </a:cubicBezTo>
                <a:lnTo>
                  <a:pt x="3340354" y="2668249"/>
                </a:lnTo>
                <a:cubicBezTo>
                  <a:pt x="3350347" y="2653259"/>
                  <a:pt x="3357596" y="2636018"/>
                  <a:pt x="3370335" y="2623279"/>
                </a:cubicBezTo>
                <a:cubicBezTo>
                  <a:pt x="3410309" y="2583305"/>
                  <a:pt x="3436626" y="2521236"/>
                  <a:pt x="3490256" y="2503358"/>
                </a:cubicBezTo>
                <a:lnTo>
                  <a:pt x="3535226" y="2488367"/>
                </a:lnTo>
                <a:cubicBezTo>
                  <a:pt x="3561967" y="2461626"/>
                  <a:pt x="3609781" y="2418054"/>
                  <a:pt x="3625167" y="2383436"/>
                </a:cubicBezTo>
                <a:cubicBezTo>
                  <a:pt x="3711608" y="2188944"/>
                  <a:pt x="3578002" y="2401720"/>
                  <a:pt x="3670138" y="2263515"/>
                </a:cubicBezTo>
                <a:cubicBezTo>
                  <a:pt x="3707814" y="2150484"/>
                  <a:pt x="3656993" y="2289803"/>
                  <a:pt x="3715108" y="2173574"/>
                </a:cubicBezTo>
                <a:cubicBezTo>
                  <a:pt x="3727142" y="2149507"/>
                  <a:pt x="3734160" y="2123212"/>
                  <a:pt x="3745089" y="2098623"/>
                </a:cubicBezTo>
                <a:cubicBezTo>
                  <a:pt x="3754165" y="2078203"/>
                  <a:pt x="3767047" y="2059519"/>
                  <a:pt x="3775069" y="2038662"/>
                </a:cubicBezTo>
                <a:cubicBezTo>
                  <a:pt x="3792086" y="1994419"/>
                  <a:pt x="3793746" y="1943193"/>
                  <a:pt x="3820040" y="1903751"/>
                </a:cubicBezTo>
                <a:cubicBezTo>
                  <a:pt x="3830033" y="1888761"/>
                  <a:pt x="3841082" y="1874422"/>
                  <a:pt x="3850020" y="1858780"/>
                </a:cubicBezTo>
                <a:cubicBezTo>
                  <a:pt x="3861107" y="1839378"/>
                  <a:pt x="3867605" y="1817413"/>
                  <a:pt x="3880000" y="1798820"/>
                </a:cubicBezTo>
                <a:cubicBezTo>
                  <a:pt x="3887840" y="1787061"/>
                  <a:pt x="3901501" y="1780146"/>
                  <a:pt x="3909981" y="1768839"/>
                </a:cubicBezTo>
                <a:cubicBezTo>
                  <a:pt x="3931600" y="1740014"/>
                  <a:pt x="3949954" y="1708879"/>
                  <a:pt x="3969941" y="1678899"/>
                </a:cubicBezTo>
                <a:lnTo>
                  <a:pt x="3999922" y="1633928"/>
                </a:lnTo>
                <a:cubicBezTo>
                  <a:pt x="4004919" y="1613941"/>
                  <a:pt x="4011998" y="1594362"/>
                  <a:pt x="4014912" y="1573967"/>
                </a:cubicBezTo>
                <a:cubicBezTo>
                  <a:pt x="4042267" y="1382482"/>
                  <a:pt x="4034126" y="1177760"/>
                  <a:pt x="4044892" y="989351"/>
                </a:cubicBezTo>
                <a:cubicBezTo>
                  <a:pt x="4046999" y="952474"/>
                  <a:pt x="4069067" y="840660"/>
                  <a:pt x="4089862" y="809469"/>
                </a:cubicBezTo>
                <a:lnTo>
                  <a:pt x="4119843" y="764499"/>
                </a:lnTo>
                <a:cubicBezTo>
                  <a:pt x="4124840" y="744512"/>
                  <a:pt x="4127182" y="723667"/>
                  <a:pt x="4134833" y="704538"/>
                </a:cubicBezTo>
                <a:cubicBezTo>
                  <a:pt x="4155543" y="652763"/>
                  <a:pt x="4178580" y="613311"/>
                  <a:pt x="4209784" y="569626"/>
                </a:cubicBezTo>
                <a:cubicBezTo>
                  <a:pt x="4247513" y="516805"/>
                  <a:pt x="4264468" y="493671"/>
                  <a:pt x="4314715" y="449705"/>
                </a:cubicBezTo>
                <a:cubicBezTo>
                  <a:pt x="4530696" y="260723"/>
                  <a:pt x="4251774" y="514647"/>
                  <a:pt x="4419646" y="374754"/>
                </a:cubicBezTo>
                <a:cubicBezTo>
                  <a:pt x="4535065" y="278571"/>
                  <a:pt x="4397935" y="374240"/>
                  <a:pt x="4509587" y="299803"/>
                </a:cubicBezTo>
                <a:cubicBezTo>
                  <a:pt x="4601869" y="161380"/>
                  <a:pt x="4484103" y="331659"/>
                  <a:pt x="4569548" y="224853"/>
                </a:cubicBezTo>
                <a:cubicBezTo>
                  <a:pt x="4580803" y="210785"/>
                  <a:pt x="4586789" y="192621"/>
                  <a:pt x="4599528" y="179882"/>
                </a:cubicBezTo>
                <a:cubicBezTo>
                  <a:pt x="4628586" y="150824"/>
                  <a:pt x="4652895" y="147103"/>
                  <a:pt x="4689469" y="134912"/>
                </a:cubicBezTo>
                <a:cubicBezTo>
                  <a:pt x="4699462" y="124918"/>
                  <a:pt x="4712178" y="117050"/>
                  <a:pt x="4719449" y="104931"/>
                </a:cubicBezTo>
                <a:cubicBezTo>
                  <a:pt x="4740761" y="69412"/>
                  <a:pt x="4734440" y="39823"/>
                  <a:pt x="4734440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132" y="11938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LARGE CITY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31632" y="3501008"/>
            <a:ext cx="3312368" cy="2160240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prstClr val="black"/>
                </a:solidFill>
              </a:rPr>
              <a:t>CAPITAL CITY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537321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LOW POPULATION MARSHLAND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550706">
            <a:off x="2528572" y="46125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8365789">
            <a:off x="3893681" y="26409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528" y="4911403"/>
            <a:ext cx="3105462" cy="1613941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053652" y="324787"/>
            <a:ext cx="3477718" cy="679554"/>
          </a:xfrm>
          <a:custGeom>
            <a:avLst/>
            <a:gdLst>
              <a:gd name="connsiteX0" fmla="*/ 0 w 3477718"/>
              <a:gd name="connsiteY0" fmla="*/ 679554 h 679554"/>
              <a:gd name="connsiteX1" fmla="*/ 794479 w 3477718"/>
              <a:gd name="connsiteY1" fmla="*/ 574623 h 679554"/>
              <a:gd name="connsiteX2" fmla="*/ 1618938 w 3477718"/>
              <a:gd name="connsiteY2" fmla="*/ 184879 h 679554"/>
              <a:gd name="connsiteX3" fmla="*/ 2308486 w 3477718"/>
              <a:gd name="connsiteY3" fmla="*/ 49967 h 679554"/>
              <a:gd name="connsiteX4" fmla="*/ 3087974 w 3477718"/>
              <a:gd name="connsiteY4" fmla="*/ 79947 h 679554"/>
              <a:gd name="connsiteX5" fmla="*/ 3477718 w 3477718"/>
              <a:gd name="connsiteY5" fmla="*/ 529652 h 679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7718" h="679554">
                <a:moveTo>
                  <a:pt x="0" y="679554"/>
                </a:moveTo>
                <a:cubicBezTo>
                  <a:pt x="262328" y="668311"/>
                  <a:pt x="524656" y="657069"/>
                  <a:pt x="794479" y="574623"/>
                </a:cubicBezTo>
                <a:cubicBezTo>
                  <a:pt x="1064302" y="492177"/>
                  <a:pt x="1366604" y="272322"/>
                  <a:pt x="1618938" y="184879"/>
                </a:cubicBezTo>
                <a:cubicBezTo>
                  <a:pt x="1871272" y="97436"/>
                  <a:pt x="2063647" y="67456"/>
                  <a:pt x="2308486" y="49967"/>
                </a:cubicBezTo>
                <a:cubicBezTo>
                  <a:pt x="2553325" y="32478"/>
                  <a:pt x="2893102" y="0"/>
                  <a:pt x="3087974" y="79947"/>
                </a:cubicBezTo>
                <a:cubicBezTo>
                  <a:pt x="3282846" y="159894"/>
                  <a:pt x="3380282" y="344773"/>
                  <a:pt x="3477718" y="5296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783830" y="1543987"/>
            <a:ext cx="3013022" cy="1184223"/>
          </a:xfrm>
          <a:custGeom>
            <a:avLst/>
            <a:gdLst>
              <a:gd name="connsiteX0" fmla="*/ 0 w 3013022"/>
              <a:gd name="connsiteY0" fmla="*/ 0 h 1184223"/>
              <a:gd name="connsiteX1" fmla="*/ 824459 w 3013022"/>
              <a:gd name="connsiteY1" fmla="*/ 629587 h 1184223"/>
              <a:gd name="connsiteX2" fmla="*/ 1424065 w 3013022"/>
              <a:gd name="connsiteY2" fmla="*/ 314793 h 1184223"/>
              <a:gd name="connsiteX3" fmla="*/ 2023672 w 3013022"/>
              <a:gd name="connsiteY3" fmla="*/ 344774 h 1184223"/>
              <a:gd name="connsiteX4" fmla="*/ 2428406 w 3013022"/>
              <a:gd name="connsiteY4" fmla="*/ 494675 h 1184223"/>
              <a:gd name="connsiteX5" fmla="*/ 2728209 w 3013022"/>
              <a:gd name="connsiteY5" fmla="*/ 659567 h 1184223"/>
              <a:gd name="connsiteX6" fmla="*/ 3013022 w 3013022"/>
              <a:gd name="connsiteY6" fmla="*/ 1184223 h 118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3022" h="1184223">
                <a:moveTo>
                  <a:pt x="0" y="0"/>
                </a:moveTo>
                <a:cubicBezTo>
                  <a:pt x="293557" y="288561"/>
                  <a:pt x="587115" y="577122"/>
                  <a:pt x="824459" y="629587"/>
                </a:cubicBezTo>
                <a:cubicBezTo>
                  <a:pt x="1061803" y="682052"/>
                  <a:pt x="1224196" y="362262"/>
                  <a:pt x="1424065" y="314793"/>
                </a:cubicBezTo>
                <a:cubicBezTo>
                  <a:pt x="1623934" y="267324"/>
                  <a:pt x="1856282" y="314794"/>
                  <a:pt x="2023672" y="344774"/>
                </a:cubicBezTo>
                <a:cubicBezTo>
                  <a:pt x="2191062" y="374754"/>
                  <a:pt x="2310983" y="442210"/>
                  <a:pt x="2428406" y="494675"/>
                </a:cubicBezTo>
                <a:cubicBezTo>
                  <a:pt x="2545829" y="547141"/>
                  <a:pt x="2630773" y="544642"/>
                  <a:pt x="2728209" y="659567"/>
                </a:cubicBezTo>
                <a:cubicBezTo>
                  <a:pt x="2825645" y="774492"/>
                  <a:pt x="2919333" y="979357"/>
                  <a:pt x="3013022" y="118422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21263615">
            <a:off x="2756543" y="15164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20114513">
            <a:off x="2768981" y="298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15616" y="4005064"/>
            <a:ext cx="288032" cy="136815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-1260648" y="-1827584"/>
            <a:ext cx="11917832" cy="6201308"/>
          </a:xfrm>
          <a:prstGeom prst="ellipse">
            <a:avLst/>
          </a:prstGeom>
          <a:solidFill>
            <a:schemeClr val="tx2">
              <a:lumMod val="40000"/>
              <a:lumOff val="60000"/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899592" y="2348880"/>
            <a:ext cx="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0" y="-1368152"/>
            <a:ext cx="7020272" cy="2736304"/>
          </a:xfrm>
          <a:prstGeom prst="ellipse">
            <a:avLst/>
          </a:prstGeom>
          <a:solidFill>
            <a:schemeClr val="tx2">
              <a:lumMod val="75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3563888" y="5158933"/>
            <a:ext cx="1944216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Rain</a:t>
            </a:r>
            <a:endParaRPr lang="en-GB" sz="3600" dirty="0"/>
          </a:p>
        </p:txBody>
      </p:sp>
      <p:sp>
        <p:nvSpPr>
          <p:cNvPr id="18" name="Oval 17"/>
          <p:cNvSpPr/>
          <p:nvPr/>
        </p:nvSpPr>
        <p:spPr>
          <a:xfrm>
            <a:off x="5580112" y="3356992"/>
            <a:ext cx="3816424" cy="2448272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6512" y="321297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4F81BD"/>
                </a:solidFill>
              </a:rPr>
              <a:t>DECREASED VULNERABILITY</a:t>
            </a:r>
          </a:p>
        </p:txBody>
      </p:sp>
      <p:sp>
        <p:nvSpPr>
          <p:cNvPr id="29" name="Freeform 28"/>
          <p:cNvSpPr/>
          <p:nvPr/>
        </p:nvSpPr>
        <p:spPr>
          <a:xfrm rot="16682334">
            <a:off x="-575906" y="-119840"/>
            <a:ext cx="3339427" cy="2648184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519863" y="149167"/>
            <a:ext cx="4428400" cy="4899430"/>
          </a:xfrm>
          <a:custGeom>
            <a:avLst/>
            <a:gdLst>
              <a:gd name="connsiteX0" fmla="*/ 2870616 w 4736891"/>
              <a:gd name="connsiteY0" fmla="*/ 47469 h 5351488"/>
              <a:gd name="connsiteX1" fmla="*/ 2136098 w 4736891"/>
              <a:gd name="connsiteY1" fmla="*/ 197370 h 5351488"/>
              <a:gd name="connsiteX2" fmla="*/ 1356609 w 4736891"/>
              <a:gd name="connsiteY2" fmla="*/ 1231692 h 5351488"/>
              <a:gd name="connsiteX3" fmla="*/ 1701383 w 4736891"/>
              <a:gd name="connsiteY3" fmla="*/ 2281003 h 5351488"/>
              <a:gd name="connsiteX4" fmla="*/ 1656413 w 4736891"/>
              <a:gd name="connsiteY4" fmla="*/ 3030511 h 5351488"/>
              <a:gd name="connsiteX5" fmla="*/ 1176727 w 4736891"/>
              <a:gd name="connsiteY5" fmla="*/ 3914931 h 5351488"/>
              <a:gd name="connsiteX6" fmla="*/ 217357 w 4736891"/>
              <a:gd name="connsiteY6" fmla="*/ 4289685 h 5351488"/>
              <a:gd name="connsiteX7" fmla="*/ 52465 w 4736891"/>
              <a:gd name="connsiteY7" fmla="*/ 4934262 h 5351488"/>
              <a:gd name="connsiteX8" fmla="*/ 532150 w 4736891"/>
              <a:gd name="connsiteY8" fmla="*/ 5309016 h 5351488"/>
              <a:gd name="connsiteX9" fmla="*/ 1416570 w 4736891"/>
              <a:gd name="connsiteY9" fmla="*/ 5189095 h 5351488"/>
              <a:gd name="connsiteX10" fmla="*/ 2256019 w 4736891"/>
              <a:gd name="connsiteY10" fmla="*/ 4559508 h 5351488"/>
              <a:gd name="connsiteX11" fmla="*/ 2840636 w 4736891"/>
              <a:gd name="connsiteY11" fmla="*/ 3135442 h 5351488"/>
              <a:gd name="connsiteX12" fmla="*/ 4234721 w 4736891"/>
              <a:gd name="connsiteY12" fmla="*/ 2325974 h 5351488"/>
              <a:gd name="connsiteX13" fmla="*/ 4699416 w 4736891"/>
              <a:gd name="connsiteY13" fmla="*/ 1441554 h 5351488"/>
              <a:gd name="connsiteX14" fmla="*/ 4459573 w 4736891"/>
              <a:gd name="connsiteY14" fmla="*/ 677056 h 5351488"/>
              <a:gd name="connsiteX15" fmla="*/ 3725055 w 4736891"/>
              <a:gd name="connsiteY15" fmla="*/ 152400 h 5351488"/>
              <a:gd name="connsiteX16" fmla="*/ 2810655 w 4736891"/>
              <a:gd name="connsiteY16" fmla="*/ 47469 h 5351488"/>
              <a:gd name="connsiteX0" fmla="*/ 2883951 w 4750226"/>
              <a:gd name="connsiteY0" fmla="*/ 47469 h 5351488"/>
              <a:gd name="connsiteX1" fmla="*/ 2149433 w 4750226"/>
              <a:gd name="connsiteY1" fmla="*/ 197370 h 5351488"/>
              <a:gd name="connsiteX2" fmla="*/ 1369944 w 4750226"/>
              <a:gd name="connsiteY2" fmla="*/ 1231692 h 5351488"/>
              <a:gd name="connsiteX3" fmla="*/ 1714718 w 4750226"/>
              <a:gd name="connsiteY3" fmla="*/ 2281003 h 5351488"/>
              <a:gd name="connsiteX4" fmla="*/ 1669748 w 4750226"/>
              <a:gd name="connsiteY4" fmla="*/ 3030511 h 5351488"/>
              <a:gd name="connsiteX5" fmla="*/ 1190062 w 4750226"/>
              <a:gd name="connsiteY5" fmla="*/ 3914931 h 5351488"/>
              <a:gd name="connsiteX6" fmla="*/ 940287 w 4750226"/>
              <a:gd name="connsiteY6" fmla="*/ 4244738 h 5351488"/>
              <a:gd name="connsiteX7" fmla="*/ 65800 w 4750226"/>
              <a:gd name="connsiteY7" fmla="*/ 4934262 h 5351488"/>
              <a:gd name="connsiteX8" fmla="*/ 545485 w 4750226"/>
              <a:gd name="connsiteY8" fmla="*/ 5309016 h 5351488"/>
              <a:gd name="connsiteX9" fmla="*/ 1429905 w 4750226"/>
              <a:gd name="connsiteY9" fmla="*/ 5189095 h 5351488"/>
              <a:gd name="connsiteX10" fmla="*/ 2269354 w 4750226"/>
              <a:gd name="connsiteY10" fmla="*/ 4559508 h 5351488"/>
              <a:gd name="connsiteX11" fmla="*/ 2853971 w 4750226"/>
              <a:gd name="connsiteY11" fmla="*/ 3135442 h 5351488"/>
              <a:gd name="connsiteX12" fmla="*/ 4248056 w 4750226"/>
              <a:gd name="connsiteY12" fmla="*/ 2325974 h 5351488"/>
              <a:gd name="connsiteX13" fmla="*/ 4712751 w 4750226"/>
              <a:gd name="connsiteY13" fmla="*/ 1441554 h 5351488"/>
              <a:gd name="connsiteX14" fmla="*/ 4472908 w 4750226"/>
              <a:gd name="connsiteY14" fmla="*/ 677056 h 5351488"/>
              <a:gd name="connsiteX15" fmla="*/ 3738390 w 4750226"/>
              <a:gd name="connsiteY15" fmla="*/ 152400 h 5351488"/>
              <a:gd name="connsiteX16" fmla="*/ 2823990 w 4750226"/>
              <a:gd name="connsiteY16" fmla="*/ 47469 h 5351488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428400 w 4238339"/>
              <a:gd name="connsiteY6" fmla="*/ 4244738 h 5382399"/>
              <a:gd name="connsiteX7" fmla="*/ 716432 w 4238339"/>
              <a:gd name="connsiteY7" fmla="*/ 4748794 h 5382399"/>
              <a:gd name="connsiteX8" fmla="*/ 33598 w 4238339"/>
              <a:gd name="connsiteY8" fmla="*/ 5309016 h 5382399"/>
              <a:gd name="connsiteX9" fmla="*/ 918018 w 4238339"/>
              <a:gd name="connsiteY9" fmla="*/ 5189095 h 5382399"/>
              <a:gd name="connsiteX10" fmla="*/ 1757467 w 4238339"/>
              <a:gd name="connsiteY10" fmla="*/ 4559508 h 5382399"/>
              <a:gd name="connsiteX11" fmla="*/ 2342084 w 4238339"/>
              <a:gd name="connsiteY11" fmla="*/ 3135442 h 5382399"/>
              <a:gd name="connsiteX12" fmla="*/ 3736169 w 4238339"/>
              <a:gd name="connsiteY12" fmla="*/ 2325974 h 5382399"/>
              <a:gd name="connsiteX13" fmla="*/ 4200864 w 4238339"/>
              <a:gd name="connsiteY13" fmla="*/ 1441554 h 5382399"/>
              <a:gd name="connsiteX14" fmla="*/ 3961021 w 4238339"/>
              <a:gd name="connsiteY14" fmla="*/ 677056 h 5382399"/>
              <a:gd name="connsiteX15" fmla="*/ 3226503 w 4238339"/>
              <a:gd name="connsiteY15" fmla="*/ 152400 h 5382399"/>
              <a:gd name="connsiteX16" fmla="*/ 2312103 w 4238339"/>
              <a:gd name="connsiteY16" fmla="*/ 47469 h 5382399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716432 w 4238339"/>
              <a:gd name="connsiteY6" fmla="*/ 4748794 h 5382399"/>
              <a:gd name="connsiteX7" fmla="*/ 33598 w 4238339"/>
              <a:gd name="connsiteY7" fmla="*/ 5309016 h 5382399"/>
              <a:gd name="connsiteX8" fmla="*/ 918018 w 4238339"/>
              <a:gd name="connsiteY8" fmla="*/ 5189095 h 5382399"/>
              <a:gd name="connsiteX9" fmla="*/ 1757467 w 4238339"/>
              <a:gd name="connsiteY9" fmla="*/ 4559508 h 5382399"/>
              <a:gd name="connsiteX10" fmla="*/ 2342084 w 4238339"/>
              <a:gd name="connsiteY10" fmla="*/ 3135442 h 5382399"/>
              <a:gd name="connsiteX11" fmla="*/ 3736169 w 4238339"/>
              <a:gd name="connsiteY11" fmla="*/ 2325974 h 5382399"/>
              <a:gd name="connsiteX12" fmla="*/ 4200864 w 4238339"/>
              <a:gd name="connsiteY12" fmla="*/ 1441554 h 5382399"/>
              <a:gd name="connsiteX13" fmla="*/ 3961021 w 4238339"/>
              <a:gd name="connsiteY13" fmla="*/ 677056 h 5382399"/>
              <a:gd name="connsiteX14" fmla="*/ 3226503 w 4238339"/>
              <a:gd name="connsiteY14" fmla="*/ 152400 h 5382399"/>
              <a:gd name="connsiteX15" fmla="*/ 2312103 w 4238339"/>
              <a:gd name="connsiteY15" fmla="*/ 47469 h 5382399"/>
              <a:gd name="connsiteX0" fmla="*/ 1767460 w 3633735"/>
              <a:gd name="connsiteY0" fmla="*/ 47469 h 5220643"/>
              <a:gd name="connsiteX1" fmla="*/ 1032942 w 3633735"/>
              <a:gd name="connsiteY1" fmla="*/ 197370 h 5220643"/>
              <a:gd name="connsiteX2" fmla="*/ 253453 w 3633735"/>
              <a:gd name="connsiteY2" fmla="*/ 1231692 h 5220643"/>
              <a:gd name="connsiteX3" fmla="*/ 598227 w 3633735"/>
              <a:gd name="connsiteY3" fmla="*/ 2281003 h 5220643"/>
              <a:gd name="connsiteX4" fmla="*/ 553257 w 3633735"/>
              <a:gd name="connsiteY4" fmla="*/ 3030511 h 5220643"/>
              <a:gd name="connsiteX5" fmla="*/ 73571 w 3633735"/>
              <a:gd name="connsiteY5" fmla="*/ 3914931 h 5220643"/>
              <a:gd name="connsiteX6" fmla="*/ 111828 w 3633735"/>
              <a:gd name="connsiteY6" fmla="*/ 4748794 h 5220643"/>
              <a:gd name="connsiteX7" fmla="*/ 313414 w 3633735"/>
              <a:gd name="connsiteY7" fmla="*/ 5189095 h 5220643"/>
              <a:gd name="connsiteX8" fmla="*/ 1152863 w 3633735"/>
              <a:gd name="connsiteY8" fmla="*/ 4559508 h 5220643"/>
              <a:gd name="connsiteX9" fmla="*/ 1737480 w 3633735"/>
              <a:gd name="connsiteY9" fmla="*/ 3135442 h 5220643"/>
              <a:gd name="connsiteX10" fmla="*/ 3131565 w 3633735"/>
              <a:gd name="connsiteY10" fmla="*/ 2325974 h 5220643"/>
              <a:gd name="connsiteX11" fmla="*/ 3596260 w 3633735"/>
              <a:gd name="connsiteY11" fmla="*/ 1441554 h 5220643"/>
              <a:gd name="connsiteX12" fmla="*/ 3356417 w 3633735"/>
              <a:gd name="connsiteY12" fmla="*/ 677056 h 5220643"/>
              <a:gd name="connsiteX13" fmla="*/ 2621899 w 3633735"/>
              <a:gd name="connsiteY13" fmla="*/ 152400 h 5220643"/>
              <a:gd name="connsiteX14" fmla="*/ 1707499 w 3633735"/>
              <a:gd name="connsiteY14" fmla="*/ 47469 h 5220643"/>
              <a:gd name="connsiteX0" fmla="*/ 1835514 w 3701789"/>
              <a:gd name="connsiteY0" fmla="*/ 47469 h 4856224"/>
              <a:gd name="connsiteX1" fmla="*/ 1100996 w 3701789"/>
              <a:gd name="connsiteY1" fmla="*/ 197370 h 4856224"/>
              <a:gd name="connsiteX2" fmla="*/ 321507 w 3701789"/>
              <a:gd name="connsiteY2" fmla="*/ 1231692 h 4856224"/>
              <a:gd name="connsiteX3" fmla="*/ 666281 w 3701789"/>
              <a:gd name="connsiteY3" fmla="*/ 2281003 h 4856224"/>
              <a:gd name="connsiteX4" fmla="*/ 621311 w 3701789"/>
              <a:gd name="connsiteY4" fmla="*/ 3030511 h 4856224"/>
              <a:gd name="connsiteX5" fmla="*/ 141625 w 3701789"/>
              <a:gd name="connsiteY5" fmla="*/ 3914931 h 4856224"/>
              <a:gd name="connsiteX6" fmla="*/ 179882 w 3701789"/>
              <a:gd name="connsiteY6" fmla="*/ 4748794 h 4856224"/>
              <a:gd name="connsiteX7" fmla="*/ 1220917 w 3701789"/>
              <a:gd name="connsiteY7" fmla="*/ 4559508 h 4856224"/>
              <a:gd name="connsiteX8" fmla="*/ 1805534 w 3701789"/>
              <a:gd name="connsiteY8" fmla="*/ 3135442 h 4856224"/>
              <a:gd name="connsiteX9" fmla="*/ 3199619 w 3701789"/>
              <a:gd name="connsiteY9" fmla="*/ 2325974 h 4856224"/>
              <a:gd name="connsiteX10" fmla="*/ 3664314 w 3701789"/>
              <a:gd name="connsiteY10" fmla="*/ 1441554 h 4856224"/>
              <a:gd name="connsiteX11" fmla="*/ 3424471 w 3701789"/>
              <a:gd name="connsiteY11" fmla="*/ 677056 h 4856224"/>
              <a:gd name="connsiteX12" fmla="*/ 2689953 w 3701789"/>
              <a:gd name="connsiteY12" fmla="*/ 152400 h 4856224"/>
              <a:gd name="connsiteX13" fmla="*/ 1775553 w 3701789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3199619 w 3546186"/>
              <a:gd name="connsiteY9" fmla="*/ 2325974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2844178 w 3546186"/>
              <a:gd name="connsiteY9" fmla="*/ 2372530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689953 w 3492250"/>
              <a:gd name="connsiteY12" fmla="*/ 152400 h 4856224"/>
              <a:gd name="connsiteX13" fmla="*/ 1775553 w 3492250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556146 w 3492250"/>
              <a:gd name="connsiteY12" fmla="*/ 212290 h 4856224"/>
              <a:gd name="connsiteX13" fmla="*/ 1775553 w 3492250"/>
              <a:gd name="connsiteY13" fmla="*/ 47469 h 4856224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321507 w 3492250"/>
              <a:gd name="connsiteY2" fmla="*/ 1207958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827954 w 3492250"/>
              <a:gd name="connsiteY3" fmla="*/ 2276788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2123684 w 3780420"/>
              <a:gd name="connsiteY0" fmla="*/ 23735 h 4832490"/>
              <a:gd name="connsiteX1" fmla="*/ 1332148 w 3780420"/>
              <a:gd name="connsiteY1" fmla="*/ 332572 h 4832490"/>
              <a:gd name="connsiteX2" fmla="*/ 36004 w 3780420"/>
              <a:gd name="connsiteY2" fmla="*/ 1844740 h 4832490"/>
              <a:gd name="connsiteX3" fmla="*/ 1116124 w 3780420"/>
              <a:gd name="connsiteY3" fmla="*/ 2276788 h 4832490"/>
              <a:gd name="connsiteX4" fmla="*/ 909481 w 3780420"/>
              <a:gd name="connsiteY4" fmla="*/ 3006777 h 4832490"/>
              <a:gd name="connsiteX5" fmla="*/ 429795 w 3780420"/>
              <a:gd name="connsiteY5" fmla="*/ 3891197 h 4832490"/>
              <a:gd name="connsiteX6" fmla="*/ 468052 w 3780420"/>
              <a:gd name="connsiteY6" fmla="*/ 4725060 h 4832490"/>
              <a:gd name="connsiteX7" fmla="*/ 1509087 w 3780420"/>
              <a:gd name="connsiteY7" fmla="*/ 4535774 h 4832490"/>
              <a:gd name="connsiteX8" fmla="*/ 2093704 w 3780420"/>
              <a:gd name="connsiteY8" fmla="*/ 3111708 h 4832490"/>
              <a:gd name="connsiteX9" fmla="*/ 3132348 w 3780420"/>
              <a:gd name="connsiteY9" fmla="*/ 2348796 h 4832490"/>
              <a:gd name="connsiteX10" fmla="*/ 3708412 w 3780420"/>
              <a:gd name="connsiteY10" fmla="*/ 1412692 h 4832490"/>
              <a:gd name="connsiteX11" fmla="*/ 3564396 w 3780420"/>
              <a:gd name="connsiteY11" fmla="*/ 764620 h 4832490"/>
              <a:gd name="connsiteX12" fmla="*/ 2844316 w 3780420"/>
              <a:gd name="connsiteY12" fmla="*/ 188556 h 4832490"/>
              <a:gd name="connsiteX13" fmla="*/ 2063723 w 3780420"/>
              <a:gd name="connsiteY13" fmla="*/ 23735 h 4832490"/>
              <a:gd name="connsiteX0" fmla="*/ 2723659 w 4380395"/>
              <a:gd name="connsiteY0" fmla="*/ 66672 h 4875427"/>
              <a:gd name="connsiteX1" fmla="*/ 347947 w 4380395"/>
              <a:gd name="connsiteY1" fmla="*/ 303501 h 4875427"/>
              <a:gd name="connsiteX2" fmla="*/ 635979 w 4380395"/>
              <a:gd name="connsiteY2" fmla="*/ 1887677 h 4875427"/>
              <a:gd name="connsiteX3" fmla="*/ 1716099 w 4380395"/>
              <a:gd name="connsiteY3" fmla="*/ 2319725 h 4875427"/>
              <a:gd name="connsiteX4" fmla="*/ 1509456 w 4380395"/>
              <a:gd name="connsiteY4" fmla="*/ 3049714 h 4875427"/>
              <a:gd name="connsiteX5" fmla="*/ 1029770 w 4380395"/>
              <a:gd name="connsiteY5" fmla="*/ 3934134 h 4875427"/>
              <a:gd name="connsiteX6" fmla="*/ 1068027 w 4380395"/>
              <a:gd name="connsiteY6" fmla="*/ 4767997 h 4875427"/>
              <a:gd name="connsiteX7" fmla="*/ 2109062 w 4380395"/>
              <a:gd name="connsiteY7" fmla="*/ 4578711 h 4875427"/>
              <a:gd name="connsiteX8" fmla="*/ 2693679 w 4380395"/>
              <a:gd name="connsiteY8" fmla="*/ 3154645 h 4875427"/>
              <a:gd name="connsiteX9" fmla="*/ 3732323 w 4380395"/>
              <a:gd name="connsiteY9" fmla="*/ 2391733 h 4875427"/>
              <a:gd name="connsiteX10" fmla="*/ 4308387 w 4380395"/>
              <a:gd name="connsiteY10" fmla="*/ 1455629 h 4875427"/>
              <a:gd name="connsiteX11" fmla="*/ 4164371 w 4380395"/>
              <a:gd name="connsiteY11" fmla="*/ 807557 h 4875427"/>
              <a:gd name="connsiteX12" fmla="*/ 3444291 w 4380395"/>
              <a:gd name="connsiteY12" fmla="*/ 231493 h 4875427"/>
              <a:gd name="connsiteX13" fmla="*/ 2663698 w 4380395"/>
              <a:gd name="connsiteY13" fmla="*/ 66672 h 4875427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764104 w 4428400"/>
              <a:gd name="connsiteY3" fmla="*/ 2343728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404065 w 4428400"/>
              <a:gd name="connsiteY3" fmla="*/ 2199713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28400" h="4899430">
                <a:moveTo>
                  <a:pt x="2771664" y="90675"/>
                </a:moveTo>
                <a:cubicBezTo>
                  <a:pt x="2530572" y="66940"/>
                  <a:pt x="791904" y="0"/>
                  <a:pt x="395952" y="327504"/>
                </a:cubicBezTo>
                <a:cubicBezTo>
                  <a:pt x="0" y="655008"/>
                  <a:pt x="227934" y="1743662"/>
                  <a:pt x="395953" y="2055697"/>
                </a:cubicBezTo>
                <a:cubicBezTo>
                  <a:pt x="563972" y="2367732"/>
                  <a:pt x="1210480" y="2030043"/>
                  <a:pt x="1404065" y="2199713"/>
                </a:cubicBezTo>
                <a:cubicBezTo>
                  <a:pt x="1597650" y="2369383"/>
                  <a:pt x="1611843" y="2780647"/>
                  <a:pt x="1557461" y="3073717"/>
                </a:cubicBezTo>
                <a:cubicBezTo>
                  <a:pt x="1503079" y="3366787"/>
                  <a:pt x="1151346" y="3671757"/>
                  <a:pt x="1077775" y="3958137"/>
                </a:cubicBezTo>
                <a:cubicBezTo>
                  <a:pt x="1004204" y="4244517"/>
                  <a:pt x="936150" y="4684571"/>
                  <a:pt x="1116032" y="4792000"/>
                </a:cubicBezTo>
                <a:cubicBezTo>
                  <a:pt x="1295914" y="4899430"/>
                  <a:pt x="1886125" y="4871606"/>
                  <a:pt x="2157067" y="4602714"/>
                </a:cubicBezTo>
                <a:cubicBezTo>
                  <a:pt x="2428009" y="4333822"/>
                  <a:pt x="2471141" y="3543144"/>
                  <a:pt x="2741684" y="3178648"/>
                </a:cubicBezTo>
                <a:cubicBezTo>
                  <a:pt x="3012227" y="2814152"/>
                  <a:pt x="3511210" y="2698905"/>
                  <a:pt x="3780328" y="2415736"/>
                </a:cubicBezTo>
                <a:cubicBezTo>
                  <a:pt x="4049446" y="2132567"/>
                  <a:pt x="4284384" y="1743661"/>
                  <a:pt x="4356392" y="1479632"/>
                </a:cubicBezTo>
                <a:cubicBezTo>
                  <a:pt x="4428400" y="1215603"/>
                  <a:pt x="4356392" y="1035583"/>
                  <a:pt x="4212376" y="831560"/>
                </a:cubicBezTo>
                <a:cubicBezTo>
                  <a:pt x="4068360" y="627537"/>
                  <a:pt x="3742408" y="378977"/>
                  <a:pt x="3492296" y="255496"/>
                </a:cubicBezTo>
                <a:cubicBezTo>
                  <a:pt x="3242184" y="132015"/>
                  <a:pt x="3031493" y="90675"/>
                  <a:pt x="2711703" y="90675"/>
                </a:cubicBezTo>
              </a:path>
            </a:pathLst>
          </a:cu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60232" y="2093947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INCREASED VULNERABILITY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516216" y="1628800"/>
            <a:ext cx="864096" cy="43204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596336" y="2996952"/>
            <a:ext cx="72008" cy="7920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59832" y="3429000"/>
            <a:ext cx="2448272" cy="64807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Heavy rain</a:t>
            </a:r>
            <a:endParaRPr lang="en-GB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2339752" y="406405"/>
            <a:ext cx="3096344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Very heavy rain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-3996952" y="-1908212"/>
            <a:ext cx="16273808" cy="8145524"/>
          </a:xfrm>
          <a:prstGeom prst="ellipse">
            <a:avLst/>
          </a:prstGeom>
          <a:solidFill>
            <a:schemeClr val="tx2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179512" y="72008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1560" y="288032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870451" y="28803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34203" y="6248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1043608" y="0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301920" y="138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3968" y="476672"/>
            <a:ext cx="2304256" cy="1944216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0528" y="170254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LOW POPULATION MOUNTAINS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1508" y="104931"/>
            <a:ext cx="4740761" cy="6700603"/>
          </a:xfrm>
          <a:custGeom>
            <a:avLst/>
            <a:gdLst>
              <a:gd name="connsiteX0" fmla="*/ 132459 w 4740761"/>
              <a:gd name="connsiteY0" fmla="*/ 6700603 h 6700603"/>
              <a:gd name="connsiteX1" fmla="*/ 72499 w 4740761"/>
              <a:gd name="connsiteY1" fmla="*/ 6595672 h 6700603"/>
              <a:gd name="connsiteX2" fmla="*/ 27528 w 4740761"/>
              <a:gd name="connsiteY2" fmla="*/ 6415790 h 6700603"/>
              <a:gd name="connsiteX3" fmla="*/ 42518 w 4740761"/>
              <a:gd name="connsiteY3" fmla="*/ 5891135 h 6700603"/>
              <a:gd name="connsiteX4" fmla="*/ 72499 w 4740761"/>
              <a:gd name="connsiteY4" fmla="*/ 5816184 h 6700603"/>
              <a:gd name="connsiteX5" fmla="*/ 117469 w 4740761"/>
              <a:gd name="connsiteY5" fmla="*/ 5696262 h 6700603"/>
              <a:gd name="connsiteX6" fmla="*/ 177430 w 4740761"/>
              <a:gd name="connsiteY6" fmla="*/ 5546361 h 6700603"/>
              <a:gd name="connsiteX7" fmla="*/ 282361 w 4740761"/>
              <a:gd name="connsiteY7" fmla="*/ 5411449 h 6700603"/>
              <a:gd name="connsiteX8" fmla="*/ 372302 w 4740761"/>
              <a:gd name="connsiteY8" fmla="*/ 5306518 h 6700603"/>
              <a:gd name="connsiteX9" fmla="*/ 417272 w 4740761"/>
              <a:gd name="connsiteY9" fmla="*/ 5276538 h 6700603"/>
              <a:gd name="connsiteX10" fmla="*/ 477233 w 4740761"/>
              <a:gd name="connsiteY10" fmla="*/ 5216577 h 6700603"/>
              <a:gd name="connsiteX11" fmla="*/ 582164 w 4740761"/>
              <a:gd name="connsiteY11" fmla="*/ 5171607 h 6700603"/>
              <a:gd name="connsiteX12" fmla="*/ 747056 w 4740761"/>
              <a:gd name="connsiteY12" fmla="*/ 5096656 h 6700603"/>
              <a:gd name="connsiteX13" fmla="*/ 836997 w 4740761"/>
              <a:gd name="connsiteY13" fmla="*/ 5081666 h 6700603"/>
              <a:gd name="connsiteX14" fmla="*/ 1001889 w 4740761"/>
              <a:gd name="connsiteY14" fmla="*/ 5036695 h 6700603"/>
              <a:gd name="connsiteX15" fmla="*/ 1061849 w 4740761"/>
              <a:gd name="connsiteY15" fmla="*/ 5021705 h 6700603"/>
              <a:gd name="connsiteX16" fmla="*/ 1181771 w 4740761"/>
              <a:gd name="connsiteY16" fmla="*/ 5006715 h 6700603"/>
              <a:gd name="connsiteX17" fmla="*/ 1241731 w 4740761"/>
              <a:gd name="connsiteY17" fmla="*/ 4991725 h 6700603"/>
              <a:gd name="connsiteX18" fmla="*/ 1331672 w 4740761"/>
              <a:gd name="connsiteY18" fmla="*/ 4961744 h 6700603"/>
              <a:gd name="connsiteX19" fmla="*/ 1466584 w 4740761"/>
              <a:gd name="connsiteY19" fmla="*/ 4946754 h 6700603"/>
              <a:gd name="connsiteX20" fmla="*/ 1571515 w 4740761"/>
              <a:gd name="connsiteY20" fmla="*/ 4916774 h 6700603"/>
              <a:gd name="connsiteX21" fmla="*/ 1676446 w 4740761"/>
              <a:gd name="connsiteY21" fmla="*/ 4886794 h 6700603"/>
              <a:gd name="connsiteX22" fmla="*/ 1736407 w 4740761"/>
              <a:gd name="connsiteY22" fmla="*/ 4856813 h 6700603"/>
              <a:gd name="connsiteX23" fmla="*/ 1886308 w 4740761"/>
              <a:gd name="connsiteY23" fmla="*/ 4811843 h 6700603"/>
              <a:gd name="connsiteX24" fmla="*/ 1961259 w 4740761"/>
              <a:gd name="connsiteY24" fmla="*/ 4781862 h 6700603"/>
              <a:gd name="connsiteX25" fmla="*/ 2051200 w 4740761"/>
              <a:gd name="connsiteY25" fmla="*/ 4751882 h 6700603"/>
              <a:gd name="connsiteX26" fmla="*/ 2111161 w 4740761"/>
              <a:gd name="connsiteY26" fmla="*/ 4721902 h 6700603"/>
              <a:gd name="connsiteX27" fmla="*/ 2231082 w 4740761"/>
              <a:gd name="connsiteY27" fmla="*/ 4676931 h 6700603"/>
              <a:gd name="connsiteX28" fmla="*/ 2276053 w 4740761"/>
              <a:gd name="connsiteY28" fmla="*/ 4646951 h 6700603"/>
              <a:gd name="connsiteX29" fmla="*/ 2351003 w 4740761"/>
              <a:gd name="connsiteY29" fmla="*/ 4616971 h 6700603"/>
              <a:gd name="connsiteX30" fmla="*/ 2470925 w 4740761"/>
              <a:gd name="connsiteY30" fmla="*/ 4557010 h 6700603"/>
              <a:gd name="connsiteX31" fmla="*/ 2515895 w 4740761"/>
              <a:gd name="connsiteY31" fmla="*/ 4512039 h 6700603"/>
              <a:gd name="connsiteX32" fmla="*/ 2560866 w 4740761"/>
              <a:gd name="connsiteY32" fmla="*/ 4482059 h 6700603"/>
              <a:gd name="connsiteX33" fmla="*/ 2635817 w 4740761"/>
              <a:gd name="connsiteY33" fmla="*/ 4407108 h 6700603"/>
              <a:gd name="connsiteX34" fmla="*/ 2725758 w 4740761"/>
              <a:gd name="connsiteY34" fmla="*/ 4287187 h 6700603"/>
              <a:gd name="connsiteX35" fmla="*/ 2755738 w 4740761"/>
              <a:gd name="connsiteY35" fmla="*/ 4227226 h 6700603"/>
              <a:gd name="connsiteX36" fmla="*/ 2785718 w 4740761"/>
              <a:gd name="connsiteY36" fmla="*/ 4182256 h 6700603"/>
              <a:gd name="connsiteX37" fmla="*/ 2830689 w 4740761"/>
              <a:gd name="connsiteY37" fmla="*/ 4137285 h 6700603"/>
              <a:gd name="connsiteX38" fmla="*/ 2950610 w 4740761"/>
              <a:gd name="connsiteY38" fmla="*/ 3987384 h 6700603"/>
              <a:gd name="connsiteX39" fmla="*/ 2980590 w 4740761"/>
              <a:gd name="connsiteY39" fmla="*/ 3897443 h 6700603"/>
              <a:gd name="connsiteX40" fmla="*/ 3025561 w 4740761"/>
              <a:gd name="connsiteY40" fmla="*/ 3732551 h 6700603"/>
              <a:gd name="connsiteX41" fmla="*/ 3055541 w 4740761"/>
              <a:gd name="connsiteY41" fmla="*/ 3597639 h 6700603"/>
              <a:gd name="connsiteX42" fmla="*/ 3070531 w 4740761"/>
              <a:gd name="connsiteY42" fmla="*/ 3177915 h 6700603"/>
              <a:gd name="connsiteX43" fmla="*/ 3100512 w 4740761"/>
              <a:gd name="connsiteY43" fmla="*/ 3102964 h 6700603"/>
              <a:gd name="connsiteX44" fmla="*/ 3145482 w 4740761"/>
              <a:gd name="connsiteY44" fmla="*/ 2983043 h 6700603"/>
              <a:gd name="connsiteX45" fmla="*/ 3235423 w 4740761"/>
              <a:gd name="connsiteY45" fmla="*/ 2833141 h 6700603"/>
              <a:gd name="connsiteX46" fmla="*/ 3280394 w 4740761"/>
              <a:gd name="connsiteY46" fmla="*/ 2758190 h 6700603"/>
              <a:gd name="connsiteX47" fmla="*/ 3310374 w 4740761"/>
              <a:gd name="connsiteY47" fmla="*/ 2713220 h 6700603"/>
              <a:gd name="connsiteX48" fmla="*/ 3340354 w 4740761"/>
              <a:gd name="connsiteY48" fmla="*/ 2668249 h 6700603"/>
              <a:gd name="connsiteX49" fmla="*/ 3370335 w 4740761"/>
              <a:gd name="connsiteY49" fmla="*/ 2623279 h 6700603"/>
              <a:gd name="connsiteX50" fmla="*/ 3490256 w 4740761"/>
              <a:gd name="connsiteY50" fmla="*/ 2503358 h 6700603"/>
              <a:gd name="connsiteX51" fmla="*/ 3535226 w 4740761"/>
              <a:gd name="connsiteY51" fmla="*/ 2488367 h 6700603"/>
              <a:gd name="connsiteX52" fmla="*/ 3625167 w 4740761"/>
              <a:gd name="connsiteY52" fmla="*/ 2383436 h 6700603"/>
              <a:gd name="connsiteX53" fmla="*/ 3670138 w 4740761"/>
              <a:gd name="connsiteY53" fmla="*/ 2263515 h 6700603"/>
              <a:gd name="connsiteX54" fmla="*/ 3715108 w 4740761"/>
              <a:gd name="connsiteY54" fmla="*/ 2173574 h 6700603"/>
              <a:gd name="connsiteX55" fmla="*/ 3745089 w 4740761"/>
              <a:gd name="connsiteY55" fmla="*/ 2098623 h 6700603"/>
              <a:gd name="connsiteX56" fmla="*/ 3775069 w 4740761"/>
              <a:gd name="connsiteY56" fmla="*/ 2038662 h 6700603"/>
              <a:gd name="connsiteX57" fmla="*/ 3820040 w 4740761"/>
              <a:gd name="connsiteY57" fmla="*/ 1903751 h 6700603"/>
              <a:gd name="connsiteX58" fmla="*/ 3850020 w 4740761"/>
              <a:gd name="connsiteY58" fmla="*/ 1858780 h 6700603"/>
              <a:gd name="connsiteX59" fmla="*/ 3880000 w 4740761"/>
              <a:gd name="connsiteY59" fmla="*/ 1798820 h 6700603"/>
              <a:gd name="connsiteX60" fmla="*/ 3909981 w 4740761"/>
              <a:gd name="connsiteY60" fmla="*/ 1768839 h 6700603"/>
              <a:gd name="connsiteX61" fmla="*/ 3969941 w 4740761"/>
              <a:gd name="connsiteY61" fmla="*/ 1678899 h 6700603"/>
              <a:gd name="connsiteX62" fmla="*/ 3999922 w 4740761"/>
              <a:gd name="connsiteY62" fmla="*/ 1633928 h 6700603"/>
              <a:gd name="connsiteX63" fmla="*/ 4014912 w 4740761"/>
              <a:gd name="connsiteY63" fmla="*/ 1573967 h 6700603"/>
              <a:gd name="connsiteX64" fmla="*/ 4044892 w 4740761"/>
              <a:gd name="connsiteY64" fmla="*/ 989351 h 6700603"/>
              <a:gd name="connsiteX65" fmla="*/ 4089862 w 4740761"/>
              <a:gd name="connsiteY65" fmla="*/ 809469 h 6700603"/>
              <a:gd name="connsiteX66" fmla="*/ 4119843 w 4740761"/>
              <a:gd name="connsiteY66" fmla="*/ 764499 h 6700603"/>
              <a:gd name="connsiteX67" fmla="*/ 4134833 w 4740761"/>
              <a:gd name="connsiteY67" fmla="*/ 704538 h 6700603"/>
              <a:gd name="connsiteX68" fmla="*/ 4209784 w 4740761"/>
              <a:gd name="connsiteY68" fmla="*/ 569626 h 6700603"/>
              <a:gd name="connsiteX69" fmla="*/ 4314715 w 4740761"/>
              <a:gd name="connsiteY69" fmla="*/ 449705 h 6700603"/>
              <a:gd name="connsiteX70" fmla="*/ 4419646 w 4740761"/>
              <a:gd name="connsiteY70" fmla="*/ 374754 h 6700603"/>
              <a:gd name="connsiteX71" fmla="*/ 4509587 w 4740761"/>
              <a:gd name="connsiteY71" fmla="*/ 299803 h 6700603"/>
              <a:gd name="connsiteX72" fmla="*/ 4569548 w 4740761"/>
              <a:gd name="connsiteY72" fmla="*/ 224853 h 6700603"/>
              <a:gd name="connsiteX73" fmla="*/ 4599528 w 4740761"/>
              <a:gd name="connsiteY73" fmla="*/ 179882 h 6700603"/>
              <a:gd name="connsiteX74" fmla="*/ 4689469 w 4740761"/>
              <a:gd name="connsiteY74" fmla="*/ 134912 h 6700603"/>
              <a:gd name="connsiteX75" fmla="*/ 4719449 w 4740761"/>
              <a:gd name="connsiteY75" fmla="*/ 104931 h 6700603"/>
              <a:gd name="connsiteX76" fmla="*/ 4734440 w 4740761"/>
              <a:gd name="connsiteY76" fmla="*/ 0 h 670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740761" h="6700603">
                <a:moveTo>
                  <a:pt x="132459" y="6700603"/>
                </a:moveTo>
                <a:cubicBezTo>
                  <a:pt x="113672" y="6672423"/>
                  <a:pt x="81277" y="6627859"/>
                  <a:pt x="72499" y="6595672"/>
                </a:cubicBezTo>
                <a:cubicBezTo>
                  <a:pt x="0" y="6329847"/>
                  <a:pt x="111528" y="6625793"/>
                  <a:pt x="27528" y="6415790"/>
                </a:cubicBezTo>
                <a:cubicBezTo>
                  <a:pt x="32525" y="6240905"/>
                  <a:pt x="29433" y="6065601"/>
                  <a:pt x="42518" y="5891135"/>
                </a:cubicBezTo>
                <a:cubicBezTo>
                  <a:pt x="44530" y="5864302"/>
                  <a:pt x="63990" y="5841711"/>
                  <a:pt x="72499" y="5816184"/>
                </a:cubicBezTo>
                <a:cubicBezTo>
                  <a:pt x="141592" y="5608905"/>
                  <a:pt x="25471" y="5910924"/>
                  <a:pt x="117469" y="5696262"/>
                </a:cubicBezTo>
                <a:cubicBezTo>
                  <a:pt x="138668" y="5646797"/>
                  <a:pt x="147578" y="5591139"/>
                  <a:pt x="177430" y="5546361"/>
                </a:cubicBezTo>
                <a:cubicBezTo>
                  <a:pt x="328969" y="5319050"/>
                  <a:pt x="164949" y="5552343"/>
                  <a:pt x="282361" y="5411449"/>
                </a:cubicBezTo>
                <a:cubicBezTo>
                  <a:pt x="324743" y="5360591"/>
                  <a:pt x="304743" y="5351557"/>
                  <a:pt x="372302" y="5306518"/>
                </a:cubicBezTo>
                <a:cubicBezTo>
                  <a:pt x="387292" y="5296525"/>
                  <a:pt x="403593" y="5288262"/>
                  <a:pt x="417272" y="5276538"/>
                </a:cubicBezTo>
                <a:cubicBezTo>
                  <a:pt x="438733" y="5258143"/>
                  <a:pt x="451951" y="5229218"/>
                  <a:pt x="477233" y="5216577"/>
                </a:cubicBezTo>
                <a:cubicBezTo>
                  <a:pt x="738533" y="5085929"/>
                  <a:pt x="383621" y="5259849"/>
                  <a:pt x="582164" y="5171607"/>
                </a:cubicBezTo>
                <a:cubicBezTo>
                  <a:pt x="635129" y="5148067"/>
                  <a:pt x="689987" y="5112220"/>
                  <a:pt x="747056" y="5096656"/>
                </a:cubicBezTo>
                <a:cubicBezTo>
                  <a:pt x="776379" y="5088659"/>
                  <a:pt x="807017" y="5086663"/>
                  <a:pt x="836997" y="5081666"/>
                </a:cubicBezTo>
                <a:cubicBezTo>
                  <a:pt x="977388" y="5034868"/>
                  <a:pt x="874762" y="5064945"/>
                  <a:pt x="1001889" y="5036695"/>
                </a:cubicBezTo>
                <a:cubicBezTo>
                  <a:pt x="1022000" y="5032226"/>
                  <a:pt x="1041528" y="5025092"/>
                  <a:pt x="1061849" y="5021705"/>
                </a:cubicBezTo>
                <a:cubicBezTo>
                  <a:pt x="1101586" y="5015082"/>
                  <a:pt x="1141797" y="5011712"/>
                  <a:pt x="1181771" y="5006715"/>
                </a:cubicBezTo>
                <a:cubicBezTo>
                  <a:pt x="1201758" y="5001718"/>
                  <a:pt x="1221998" y="4997645"/>
                  <a:pt x="1241731" y="4991725"/>
                </a:cubicBezTo>
                <a:cubicBezTo>
                  <a:pt x="1272000" y="4982644"/>
                  <a:pt x="1300263" y="4965234"/>
                  <a:pt x="1331672" y="4961744"/>
                </a:cubicBezTo>
                <a:lnTo>
                  <a:pt x="1466584" y="4946754"/>
                </a:lnTo>
                <a:cubicBezTo>
                  <a:pt x="1597950" y="4913913"/>
                  <a:pt x="1463990" y="4949031"/>
                  <a:pt x="1571515" y="4916774"/>
                </a:cubicBezTo>
                <a:cubicBezTo>
                  <a:pt x="1606358" y="4906321"/>
                  <a:pt x="1642260" y="4899226"/>
                  <a:pt x="1676446" y="4886794"/>
                </a:cubicBezTo>
                <a:cubicBezTo>
                  <a:pt x="1697447" y="4879157"/>
                  <a:pt x="1715659" y="4865112"/>
                  <a:pt x="1736407" y="4856813"/>
                </a:cubicBezTo>
                <a:cubicBezTo>
                  <a:pt x="1910167" y="4787309"/>
                  <a:pt x="1753788" y="4856017"/>
                  <a:pt x="1886308" y="4811843"/>
                </a:cubicBezTo>
                <a:cubicBezTo>
                  <a:pt x="1911835" y="4803334"/>
                  <a:pt x="1935971" y="4791058"/>
                  <a:pt x="1961259" y="4781862"/>
                </a:cubicBezTo>
                <a:cubicBezTo>
                  <a:pt x="1990958" y="4771062"/>
                  <a:pt x="2021858" y="4763619"/>
                  <a:pt x="2051200" y="4751882"/>
                </a:cubicBezTo>
                <a:cubicBezTo>
                  <a:pt x="2071948" y="4743583"/>
                  <a:pt x="2090534" y="4730497"/>
                  <a:pt x="2111161" y="4721902"/>
                </a:cubicBezTo>
                <a:cubicBezTo>
                  <a:pt x="2150569" y="4705482"/>
                  <a:pt x="2192217" y="4694597"/>
                  <a:pt x="2231082" y="4676931"/>
                </a:cubicBezTo>
                <a:cubicBezTo>
                  <a:pt x="2247483" y="4669476"/>
                  <a:pt x="2259939" y="4655008"/>
                  <a:pt x="2276053" y="4646951"/>
                </a:cubicBezTo>
                <a:cubicBezTo>
                  <a:pt x="2300120" y="4634918"/>
                  <a:pt x="2326936" y="4629005"/>
                  <a:pt x="2351003" y="4616971"/>
                </a:cubicBezTo>
                <a:cubicBezTo>
                  <a:pt x="2530621" y="4527161"/>
                  <a:pt x="2211583" y="4660745"/>
                  <a:pt x="2470925" y="4557010"/>
                </a:cubicBezTo>
                <a:cubicBezTo>
                  <a:pt x="2485915" y="4542020"/>
                  <a:pt x="2499609" y="4525610"/>
                  <a:pt x="2515895" y="4512039"/>
                </a:cubicBezTo>
                <a:cubicBezTo>
                  <a:pt x="2529735" y="4500505"/>
                  <a:pt x="2547308" y="4493923"/>
                  <a:pt x="2560866" y="4482059"/>
                </a:cubicBezTo>
                <a:cubicBezTo>
                  <a:pt x="2587456" y="4458793"/>
                  <a:pt x="2635817" y="4407108"/>
                  <a:pt x="2635817" y="4407108"/>
                </a:cubicBezTo>
                <a:cubicBezTo>
                  <a:pt x="2702502" y="4240395"/>
                  <a:pt x="2618805" y="4411966"/>
                  <a:pt x="2725758" y="4287187"/>
                </a:cubicBezTo>
                <a:cubicBezTo>
                  <a:pt x="2740301" y="4270221"/>
                  <a:pt x="2744651" y="4246628"/>
                  <a:pt x="2755738" y="4227226"/>
                </a:cubicBezTo>
                <a:cubicBezTo>
                  <a:pt x="2764676" y="4211584"/>
                  <a:pt x="2774185" y="4196096"/>
                  <a:pt x="2785718" y="4182256"/>
                </a:cubicBezTo>
                <a:cubicBezTo>
                  <a:pt x="2799290" y="4165970"/>
                  <a:pt x="2816605" y="4153130"/>
                  <a:pt x="2830689" y="4137285"/>
                </a:cubicBezTo>
                <a:cubicBezTo>
                  <a:pt x="2888894" y="4071804"/>
                  <a:pt x="2903184" y="4050619"/>
                  <a:pt x="2950610" y="3987384"/>
                </a:cubicBezTo>
                <a:lnTo>
                  <a:pt x="2980590" y="3897443"/>
                </a:lnTo>
                <a:cubicBezTo>
                  <a:pt x="2999968" y="3839309"/>
                  <a:pt x="3014287" y="3800194"/>
                  <a:pt x="3025561" y="3732551"/>
                </a:cubicBezTo>
                <a:cubicBezTo>
                  <a:pt x="3043149" y="3627024"/>
                  <a:pt x="3030940" y="3671444"/>
                  <a:pt x="3055541" y="3597639"/>
                </a:cubicBezTo>
                <a:cubicBezTo>
                  <a:pt x="3060538" y="3457731"/>
                  <a:pt x="3057856" y="3317337"/>
                  <a:pt x="3070531" y="3177915"/>
                </a:cubicBezTo>
                <a:cubicBezTo>
                  <a:pt x="3072967" y="3151117"/>
                  <a:pt x="3091064" y="3128159"/>
                  <a:pt x="3100512" y="3102964"/>
                </a:cubicBezTo>
                <a:cubicBezTo>
                  <a:pt x="3117287" y="3058232"/>
                  <a:pt x="3121085" y="3028787"/>
                  <a:pt x="3145482" y="2983043"/>
                </a:cubicBezTo>
                <a:cubicBezTo>
                  <a:pt x="3172904" y="2931627"/>
                  <a:pt x="3205443" y="2883108"/>
                  <a:pt x="3235423" y="2833141"/>
                </a:cubicBezTo>
                <a:cubicBezTo>
                  <a:pt x="3250413" y="2808157"/>
                  <a:pt x="3264952" y="2782897"/>
                  <a:pt x="3280394" y="2758190"/>
                </a:cubicBezTo>
                <a:cubicBezTo>
                  <a:pt x="3289942" y="2742913"/>
                  <a:pt x="3300381" y="2728210"/>
                  <a:pt x="3310374" y="2713220"/>
                </a:cubicBezTo>
                <a:lnTo>
                  <a:pt x="3340354" y="2668249"/>
                </a:lnTo>
                <a:cubicBezTo>
                  <a:pt x="3350347" y="2653259"/>
                  <a:pt x="3357596" y="2636018"/>
                  <a:pt x="3370335" y="2623279"/>
                </a:cubicBezTo>
                <a:cubicBezTo>
                  <a:pt x="3410309" y="2583305"/>
                  <a:pt x="3436626" y="2521236"/>
                  <a:pt x="3490256" y="2503358"/>
                </a:cubicBezTo>
                <a:lnTo>
                  <a:pt x="3535226" y="2488367"/>
                </a:lnTo>
                <a:cubicBezTo>
                  <a:pt x="3561967" y="2461626"/>
                  <a:pt x="3609781" y="2418054"/>
                  <a:pt x="3625167" y="2383436"/>
                </a:cubicBezTo>
                <a:cubicBezTo>
                  <a:pt x="3711608" y="2188944"/>
                  <a:pt x="3578002" y="2401720"/>
                  <a:pt x="3670138" y="2263515"/>
                </a:cubicBezTo>
                <a:cubicBezTo>
                  <a:pt x="3707814" y="2150484"/>
                  <a:pt x="3656993" y="2289803"/>
                  <a:pt x="3715108" y="2173574"/>
                </a:cubicBezTo>
                <a:cubicBezTo>
                  <a:pt x="3727142" y="2149507"/>
                  <a:pt x="3734160" y="2123212"/>
                  <a:pt x="3745089" y="2098623"/>
                </a:cubicBezTo>
                <a:cubicBezTo>
                  <a:pt x="3754165" y="2078203"/>
                  <a:pt x="3767047" y="2059519"/>
                  <a:pt x="3775069" y="2038662"/>
                </a:cubicBezTo>
                <a:cubicBezTo>
                  <a:pt x="3792086" y="1994419"/>
                  <a:pt x="3793746" y="1943193"/>
                  <a:pt x="3820040" y="1903751"/>
                </a:cubicBezTo>
                <a:cubicBezTo>
                  <a:pt x="3830033" y="1888761"/>
                  <a:pt x="3841082" y="1874422"/>
                  <a:pt x="3850020" y="1858780"/>
                </a:cubicBezTo>
                <a:cubicBezTo>
                  <a:pt x="3861107" y="1839378"/>
                  <a:pt x="3867605" y="1817413"/>
                  <a:pt x="3880000" y="1798820"/>
                </a:cubicBezTo>
                <a:cubicBezTo>
                  <a:pt x="3887840" y="1787061"/>
                  <a:pt x="3901501" y="1780146"/>
                  <a:pt x="3909981" y="1768839"/>
                </a:cubicBezTo>
                <a:cubicBezTo>
                  <a:pt x="3931600" y="1740014"/>
                  <a:pt x="3949954" y="1708879"/>
                  <a:pt x="3969941" y="1678899"/>
                </a:cubicBezTo>
                <a:lnTo>
                  <a:pt x="3999922" y="1633928"/>
                </a:lnTo>
                <a:cubicBezTo>
                  <a:pt x="4004919" y="1613941"/>
                  <a:pt x="4011998" y="1594362"/>
                  <a:pt x="4014912" y="1573967"/>
                </a:cubicBezTo>
                <a:cubicBezTo>
                  <a:pt x="4042267" y="1382482"/>
                  <a:pt x="4034126" y="1177760"/>
                  <a:pt x="4044892" y="989351"/>
                </a:cubicBezTo>
                <a:cubicBezTo>
                  <a:pt x="4046999" y="952474"/>
                  <a:pt x="4069067" y="840660"/>
                  <a:pt x="4089862" y="809469"/>
                </a:cubicBezTo>
                <a:lnTo>
                  <a:pt x="4119843" y="764499"/>
                </a:lnTo>
                <a:cubicBezTo>
                  <a:pt x="4124840" y="744512"/>
                  <a:pt x="4127182" y="723667"/>
                  <a:pt x="4134833" y="704538"/>
                </a:cubicBezTo>
                <a:cubicBezTo>
                  <a:pt x="4155543" y="652763"/>
                  <a:pt x="4178580" y="613311"/>
                  <a:pt x="4209784" y="569626"/>
                </a:cubicBezTo>
                <a:cubicBezTo>
                  <a:pt x="4247513" y="516805"/>
                  <a:pt x="4264468" y="493671"/>
                  <a:pt x="4314715" y="449705"/>
                </a:cubicBezTo>
                <a:cubicBezTo>
                  <a:pt x="4530696" y="260723"/>
                  <a:pt x="4251774" y="514647"/>
                  <a:pt x="4419646" y="374754"/>
                </a:cubicBezTo>
                <a:cubicBezTo>
                  <a:pt x="4535065" y="278571"/>
                  <a:pt x="4397935" y="374240"/>
                  <a:pt x="4509587" y="299803"/>
                </a:cubicBezTo>
                <a:cubicBezTo>
                  <a:pt x="4601869" y="161380"/>
                  <a:pt x="4484103" y="331659"/>
                  <a:pt x="4569548" y="224853"/>
                </a:cubicBezTo>
                <a:cubicBezTo>
                  <a:pt x="4580803" y="210785"/>
                  <a:pt x="4586789" y="192621"/>
                  <a:pt x="4599528" y="179882"/>
                </a:cubicBezTo>
                <a:cubicBezTo>
                  <a:pt x="4628586" y="150824"/>
                  <a:pt x="4652895" y="147103"/>
                  <a:pt x="4689469" y="134912"/>
                </a:cubicBezTo>
                <a:cubicBezTo>
                  <a:pt x="4699462" y="124918"/>
                  <a:pt x="4712178" y="117050"/>
                  <a:pt x="4719449" y="104931"/>
                </a:cubicBezTo>
                <a:cubicBezTo>
                  <a:pt x="4740761" y="69412"/>
                  <a:pt x="4734440" y="39823"/>
                  <a:pt x="4734440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132" y="11938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LARGE CITY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31632" y="3501008"/>
            <a:ext cx="3312368" cy="2160240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prstClr val="black"/>
                </a:solidFill>
              </a:rPr>
              <a:t>CAPITAL CITY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537321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LOW POPULATION MARSHLAND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550706">
            <a:off x="2528572" y="46125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8365789">
            <a:off x="3893681" y="26409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528" y="4911403"/>
            <a:ext cx="3105462" cy="1613941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053652" y="324787"/>
            <a:ext cx="3477718" cy="679554"/>
          </a:xfrm>
          <a:custGeom>
            <a:avLst/>
            <a:gdLst>
              <a:gd name="connsiteX0" fmla="*/ 0 w 3477718"/>
              <a:gd name="connsiteY0" fmla="*/ 679554 h 679554"/>
              <a:gd name="connsiteX1" fmla="*/ 794479 w 3477718"/>
              <a:gd name="connsiteY1" fmla="*/ 574623 h 679554"/>
              <a:gd name="connsiteX2" fmla="*/ 1618938 w 3477718"/>
              <a:gd name="connsiteY2" fmla="*/ 184879 h 679554"/>
              <a:gd name="connsiteX3" fmla="*/ 2308486 w 3477718"/>
              <a:gd name="connsiteY3" fmla="*/ 49967 h 679554"/>
              <a:gd name="connsiteX4" fmla="*/ 3087974 w 3477718"/>
              <a:gd name="connsiteY4" fmla="*/ 79947 h 679554"/>
              <a:gd name="connsiteX5" fmla="*/ 3477718 w 3477718"/>
              <a:gd name="connsiteY5" fmla="*/ 529652 h 679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7718" h="679554">
                <a:moveTo>
                  <a:pt x="0" y="679554"/>
                </a:moveTo>
                <a:cubicBezTo>
                  <a:pt x="262328" y="668311"/>
                  <a:pt x="524656" y="657069"/>
                  <a:pt x="794479" y="574623"/>
                </a:cubicBezTo>
                <a:cubicBezTo>
                  <a:pt x="1064302" y="492177"/>
                  <a:pt x="1366604" y="272322"/>
                  <a:pt x="1618938" y="184879"/>
                </a:cubicBezTo>
                <a:cubicBezTo>
                  <a:pt x="1871272" y="97436"/>
                  <a:pt x="2063647" y="67456"/>
                  <a:pt x="2308486" y="49967"/>
                </a:cubicBezTo>
                <a:cubicBezTo>
                  <a:pt x="2553325" y="32478"/>
                  <a:pt x="2893102" y="0"/>
                  <a:pt x="3087974" y="79947"/>
                </a:cubicBezTo>
                <a:cubicBezTo>
                  <a:pt x="3282846" y="159894"/>
                  <a:pt x="3380282" y="344773"/>
                  <a:pt x="3477718" y="5296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783830" y="1543987"/>
            <a:ext cx="3013022" cy="1184223"/>
          </a:xfrm>
          <a:custGeom>
            <a:avLst/>
            <a:gdLst>
              <a:gd name="connsiteX0" fmla="*/ 0 w 3013022"/>
              <a:gd name="connsiteY0" fmla="*/ 0 h 1184223"/>
              <a:gd name="connsiteX1" fmla="*/ 824459 w 3013022"/>
              <a:gd name="connsiteY1" fmla="*/ 629587 h 1184223"/>
              <a:gd name="connsiteX2" fmla="*/ 1424065 w 3013022"/>
              <a:gd name="connsiteY2" fmla="*/ 314793 h 1184223"/>
              <a:gd name="connsiteX3" fmla="*/ 2023672 w 3013022"/>
              <a:gd name="connsiteY3" fmla="*/ 344774 h 1184223"/>
              <a:gd name="connsiteX4" fmla="*/ 2428406 w 3013022"/>
              <a:gd name="connsiteY4" fmla="*/ 494675 h 1184223"/>
              <a:gd name="connsiteX5" fmla="*/ 2728209 w 3013022"/>
              <a:gd name="connsiteY5" fmla="*/ 659567 h 1184223"/>
              <a:gd name="connsiteX6" fmla="*/ 3013022 w 3013022"/>
              <a:gd name="connsiteY6" fmla="*/ 1184223 h 118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3022" h="1184223">
                <a:moveTo>
                  <a:pt x="0" y="0"/>
                </a:moveTo>
                <a:cubicBezTo>
                  <a:pt x="293557" y="288561"/>
                  <a:pt x="587115" y="577122"/>
                  <a:pt x="824459" y="629587"/>
                </a:cubicBezTo>
                <a:cubicBezTo>
                  <a:pt x="1061803" y="682052"/>
                  <a:pt x="1224196" y="362262"/>
                  <a:pt x="1424065" y="314793"/>
                </a:cubicBezTo>
                <a:cubicBezTo>
                  <a:pt x="1623934" y="267324"/>
                  <a:pt x="1856282" y="314794"/>
                  <a:pt x="2023672" y="344774"/>
                </a:cubicBezTo>
                <a:cubicBezTo>
                  <a:pt x="2191062" y="374754"/>
                  <a:pt x="2310983" y="442210"/>
                  <a:pt x="2428406" y="494675"/>
                </a:cubicBezTo>
                <a:cubicBezTo>
                  <a:pt x="2545829" y="547141"/>
                  <a:pt x="2630773" y="544642"/>
                  <a:pt x="2728209" y="659567"/>
                </a:cubicBezTo>
                <a:cubicBezTo>
                  <a:pt x="2825645" y="774492"/>
                  <a:pt x="2919333" y="979357"/>
                  <a:pt x="3013022" y="118422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21263615">
            <a:off x="2756543" y="15164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20114513">
            <a:off x="2768981" y="298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15616" y="4005064"/>
            <a:ext cx="288032" cy="136815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-1260648" y="-1827584"/>
            <a:ext cx="11917832" cy="6201308"/>
          </a:xfrm>
          <a:prstGeom prst="ellipse">
            <a:avLst/>
          </a:prstGeom>
          <a:solidFill>
            <a:schemeClr val="tx2">
              <a:lumMod val="40000"/>
              <a:lumOff val="60000"/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899592" y="2348880"/>
            <a:ext cx="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0" y="-1368152"/>
            <a:ext cx="7020272" cy="2736304"/>
          </a:xfrm>
          <a:prstGeom prst="ellipse">
            <a:avLst/>
          </a:prstGeom>
          <a:solidFill>
            <a:schemeClr val="tx2">
              <a:lumMod val="75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63888" y="5158933"/>
            <a:ext cx="1944216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580112" y="3356992"/>
            <a:ext cx="3816424" cy="2448272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6512" y="321297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4F81BD"/>
                </a:solidFill>
              </a:rPr>
              <a:t>DECREASED VULNERABILITY</a:t>
            </a:r>
          </a:p>
        </p:txBody>
      </p:sp>
      <p:sp>
        <p:nvSpPr>
          <p:cNvPr id="29" name="Freeform 28"/>
          <p:cNvSpPr/>
          <p:nvPr/>
        </p:nvSpPr>
        <p:spPr>
          <a:xfrm rot="16682334">
            <a:off x="-575906" y="-119840"/>
            <a:ext cx="3339427" cy="2648184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519863" y="149167"/>
            <a:ext cx="4428400" cy="4899430"/>
          </a:xfrm>
          <a:custGeom>
            <a:avLst/>
            <a:gdLst>
              <a:gd name="connsiteX0" fmla="*/ 2870616 w 4736891"/>
              <a:gd name="connsiteY0" fmla="*/ 47469 h 5351488"/>
              <a:gd name="connsiteX1" fmla="*/ 2136098 w 4736891"/>
              <a:gd name="connsiteY1" fmla="*/ 197370 h 5351488"/>
              <a:gd name="connsiteX2" fmla="*/ 1356609 w 4736891"/>
              <a:gd name="connsiteY2" fmla="*/ 1231692 h 5351488"/>
              <a:gd name="connsiteX3" fmla="*/ 1701383 w 4736891"/>
              <a:gd name="connsiteY3" fmla="*/ 2281003 h 5351488"/>
              <a:gd name="connsiteX4" fmla="*/ 1656413 w 4736891"/>
              <a:gd name="connsiteY4" fmla="*/ 3030511 h 5351488"/>
              <a:gd name="connsiteX5" fmla="*/ 1176727 w 4736891"/>
              <a:gd name="connsiteY5" fmla="*/ 3914931 h 5351488"/>
              <a:gd name="connsiteX6" fmla="*/ 217357 w 4736891"/>
              <a:gd name="connsiteY6" fmla="*/ 4289685 h 5351488"/>
              <a:gd name="connsiteX7" fmla="*/ 52465 w 4736891"/>
              <a:gd name="connsiteY7" fmla="*/ 4934262 h 5351488"/>
              <a:gd name="connsiteX8" fmla="*/ 532150 w 4736891"/>
              <a:gd name="connsiteY8" fmla="*/ 5309016 h 5351488"/>
              <a:gd name="connsiteX9" fmla="*/ 1416570 w 4736891"/>
              <a:gd name="connsiteY9" fmla="*/ 5189095 h 5351488"/>
              <a:gd name="connsiteX10" fmla="*/ 2256019 w 4736891"/>
              <a:gd name="connsiteY10" fmla="*/ 4559508 h 5351488"/>
              <a:gd name="connsiteX11" fmla="*/ 2840636 w 4736891"/>
              <a:gd name="connsiteY11" fmla="*/ 3135442 h 5351488"/>
              <a:gd name="connsiteX12" fmla="*/ 4234721 w 4736891"/>
              <a:gd name="connsiteY12" fmla="*/ 2325974 h 5351488"/>
              <a:gd name="connsiteX13" fmla="*/ 4699416 w 4736891"/>
              <a:gd name="connsiteY13" fmla="*/ 1441554 h 5351488"/>
              <a:gd name="connsiteX14" fmla="*/ 4459573 w 4736891"/>
              <a:gd name="connsiteY14" fmla="*/ 677056 h 5351488"/>
              <a:gd name="connsiteX15" fmla="*/ 3725055 w 4736891"/>
              <a:gd name="connsiteY15" fmla="*/ 152400 h 5351488"/>
              <a:gd name="connsiteX16" fmla="*/ 2810655 w 4736891"/>
              <a:gd name="connsiteY16" fmla="*/ 47469 h 5351488"/>
              <a:gd name="connsiteX0" fmla="*/ 2883951 w 4750226"/>
              <a:gd name="connsiteY0" fmla="*/ 47469 h 5351488"/>
              <a:gd name="connsiteX1" fmla="*/ 2149433 w 4750226"/>
              <a:gd name="connsiteY1" fmla="*/ 197370 h 5351488"/>
              <a:gd name="connsiteX2" fmla="*/ 1369944 w 4750226"/>
              <a:gd name="connsiteY2" fmla="*/ 1231692 h 5351488"/>
              <a:gd name="connsiteX3" fmla="*/ 1714718 w 4750226"/>
              <a:gd name="connsiteY3" fmla="*/ 2281003 h 5351488"/>
              <a:gd name="connsiteX4" fmla="*/ 1669748 w 4750226"/>
              <a:gd name="connsiteY4" fmla="*/ 3030511 h 5351488"/>
              <a:gd name="connsiteX5" fmla="*/ 1190062 w 4750226"/>
              <a:gd name="connsiteY5" fmla="*/ 3914931 h 5351488"/>
              <a:gd name="connsiteX6" fmla="*/ 940287 w 4750226"/>
              <a:gd name="connsiteY6" fmla="*/ 4244738 h 5351488"/>
              <a:gd name="connsiteX7" fmla="*/ 65800 w 4750226"/>
              <a:gd name="connsiteY7" fmla="*/ 4934262 h 5351488"/>
              <a:gd name="connsiteX8" fmla="*/ 545485 w 4750226"/>
              <a:gd name="connsiteY8" fmla="*/ 5309016 h 5351488"/>
              <a:gd name="connsiteX9" fmla="*/ 1429905 w 4750226"/>
              <a:gd name="connsiteY9" fmla="*/ 5189095 h 5351488"/>
              <a:gd name="connsiteX10" fmla="*/ 2269354 w 4750226"/>
              <a:gd name="connsiteY10" fmla="*/ 4559508 h 5351488"/>
              <a:gd name="connsiteX11" fmla="*/ 2853971 w 4750226"/>
              <a:gd name="connsiteY11" fmla="*/ 3135442 h 5351488"/>
              <a:gd name="connsiteX12" fmla="*/ 4248056 w 4750226"/>
              <a:gd name="connsiteY12" fmla="*/ 2325974 h 5351488"/>
              <a:gd name="connsiteX13" fmla="*/ 4712751 w 4750226"/>
              <a:gd name="connsiteY13" fmla="*/ 1441554 h 5351488"/>
              <a:gd name="connsiteX14" fmla="*/ 4472908 w 4750226"/>
              <a:gd name="connsiteY14" fmla="*/ 677056 h 5351488"/>
              <a:gd name="connsiteX15" fmla="*/ 3738390 w 4750226"/>
              <a:gd name="connsiteY15" fmla="*/ 152400 h 5351488"/>
              <a:gd name="connsiteX16" fmla="*/ 2823990 w 4750226"/>
              <a:gd name="connsiteY16" fmla="*/ 47469 h 5351488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428400 w 4238339"/>
              <a:gd name="connsiteY6" fmla="*/ 4244738 h 5382399"/>
              <a:gd name="connsiteX7" fmla="*/ 716432 w 4238339"/>
              <a:gd name="connsiteY7" fmla="*/ 4748794 h 5382399"/>
              <a:gd name="connsiteX8" fmla="*/ 33598 w 4238339"/>
              <a:gd name="connsiteY8" fmla="*/ 5309016 h 5382399"/>
              <a:gd name="connsiteX9" fmla="*/ 918018 w 4238339"/>
              <a:gd name="connsiteY9" fmla="*/ 5189095 h 5382399"/>
              <a:gd name="connsiteX10" fmla="*/ 1757467 w 4238339"/>
              <a:gd name="connsiteY10" fmla="*/ 4559508 h 5382399"/>
              <a:gd name="connsiteX11" fmla="*/ 2342084 w 4238339"/>
              <a:gd name="connsiteY11" fmla="*/ 3135442 h 5382399"/>
              <a:gd name="connsiteX12" fmla="*/ 3736169 w 4238339"/>
              <a:gd name="connsiteY12" fmla="*/ 2325974 h 5382399"/>
              <a:gd name="connsiteX13" fmla="*/ 4200864 w 4238339"/>
              <a:gd name="connsiteY13" fmla="*/ 1441554 h 5382399"/>
              <a:gd name="connsiteX14" fmla="*/ 3961021 w 4238339"/>
              <a:gd name="connsiteY14" fmla="*/ 677056 h 5382399"/>
              <a:gd name="connsiteX15" fmla="*/ 3226503 w 4238339"/>
              <a:gd name="connsiteY15" fmla="*/ 152400 h 5382399"/>
              <a:gd name="connsiteX16" fmla="*/ 2312103 w 4238339"/>
              <a:gd name="connsiteY16" fmla="*/ 47469 h 5382399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716432 w 4238339"/>
              <a:gd name="connsiteY6" fmla="*/ 4748794 h 5382399"/>
              <a:gd name="connsiteX7" fmla="*/ 33598 w 4238339"/>
              <a:gd name="connsiteY7" fmla="*/ 5309016 h 5382399"/>
              <a:gd name="connsiteX8" fmla="*/ 918018 w 4238339"/>
              <a:gd name="connsiteY8" fmla="*/ 5189095 h 5382399"/>
              <a:gd name="connsiteX9" fmla="*/ 1757467 w 4238339"/>
              <a:gd name="connsiteY9" fmla="*/ 4559508 h 5382399"/>
              <a:gd name="connsiteX10" fmla="*/ 2342084 w 4238339"/>
              <a:gd name="connsiteY10" fmla="*/ 3135442 h 5382399"/>
              <a:gd name="connsiteX11" fmla="*/ 3736169 w 4238339"/>
              <a:gd name="connsiteY11" fmla="*/ 2325974 h 5382399"/>
              <a:gd name="connsiteX12" fmla="*/ 4200864 w 4238339"/>
              <a:gd name="connsiteY12" fmla="*/ 1441554 h 5382399"/>
              <a:gd name="connsiteX13" fmla="*/ 3961021 w 4238339"/>
              <a:gd name="connsiteY13" fmla="*/ 677056 h 5382399"/>
              <a:gd name="connsiteX14" fmla="*/ 3226503 w 4238339"/>
              <a:gd name="connsiteY14" fmla="*/ 152400 h 5382399"/>
              <a:gd name="connsiteX15" fmla="*/ 2312103 w 4238339"/>
              <a:gd name="connsiteY15" fmla="*/ 47469 h 5382399"/>
              <a:gd name="connsiteX0" fmla="*/ 1767460 w 3633735"/>
              <a:gd name="connsiteY0" fmla="*/ 47469 h 5220643"/>
              <a:gd name="connsiteX1" fmla="*/ 1032942 w 3633735"/>
              <a:gd name="connsiteY1" fmla="*/ 197370 h 5220643"/>
              <a:gd name="connsiteX2" fmla="*/ 253453 w 3633735"/>
              <a:gd name="connsiteY2" fmla="*/ 1231692 h 5220643"/>
              <a:gd name="connsiteX3" fmla="*/ 598227 w 3633735"/>
              <a:gd name="connsiteY3" fmla="*/ 2281003 h 5220643"/>
              <a:gd name="connsiteX4" fmla="*/ 553257 w 3633735"/>
              <a:gd name="connsiteY4" fmla="*/ 3030511 h 5220643"/>
              <a:gd name="connsiteX5" fmla="*/ 73571 w 3633735"/>
              <a:gd name="connsiteY5" fmla="*/ 3914931 h 5220643"/>
              <a:gd name="connsiteX6" fmla="*/ 111828 w 3633735"/>
              <a:gd name="connsiteY6" fmla="*/ 4748794 h 5220643"/>
              <a:gd name="connsiteX7" fmla="*/ 313414 w 3633735"/>
              <a:gd name="connsiteY7" fmla="*/ 5189095 h 5220643"/>
              <a:gd name="connsiteX8" fmla="*/ 1152863 w 3633735"/>
              <a:gd name="connsiteY8" fmla="*/ 4559508 h 5220643"/>
              <a:gd name="connsiteX9" fmla="*/ 1737480 w 3633735"/>
              <a:gd name="connsiteY9" fmla="*/ 3135442 h 5220643"/>
              <a:gd name="connsiteX10" fmla="*/ 3131565 w 3633735"/>
              <a:gd name="connsiteY10" fmla="*/ 2325974 h 5220643"/>
              <a:gd name="connsiteX11" fmla="*/ 3596260 w 3633735"/>
              <a:gd name="connsiteY11" fmla="*/ 1441554 h 5220643"/>
              <a:gd name="connsiteX12" fmla="*/ 3356417 w 3633735"/>
              <a:gd name="connsiteY12" fmla="*/ 677056 h 5220643"/>
              <a:gd name="connsiteX13" fmla="*/ 2621899 w 3633735"/>
              <a:gd name="connsiteY13" fmla="*/ 152400 h 5220643"/>
              <a:gd name="connsiteX14" fmla="*/ 1707499 w 3633735"/>
              <a:gd name="connsiteY14" fmla="*/ 47469 h 5220643"/>
              <a:gd name="connsiteX0" fmla="*/ 1835514 w 3701789"/>
              <a:gd name="connsiteY0" fmla="*/ 47469 h 4856224"/>
              <a:gd name="connsiteX1" fmla="*/ 1100996 w 3701789"/>
              <a:gd name="connsiteY1" fmla="*/ 197370 h 4856224"/>
              <a:gd name="connsiteX2" fmla="*/ 321507 w 3701789"/>
              <a:gd name="connsiteY2" fmla="*/ 1231692 h 4856224"/>
              <a:gd name="connsiteX3" fmla="*/ 666281 w 3701789"/>
              <a:gd name="connsiteY3" fmla="*/ 2281003 h 4856224"/>
              <a:gd name="connsiteX4" fmla="*/ 621311 w 3701789"/>
              <a:gd name="connsiteY4" fmla="*/ 3030511 h 4856224"/>
              <a:gd name="connsiteX5" fmla="*/ 141625 w 3701789"/>
              <a:gd name="connsiteY5" fmla="*/ 3914931 h 4856224"/>
              <a:gd name="connsiteX6" fmla="*/ 179882 w 3701789"/>
              <a:gd name="connsiteY6" fmla="*/ 4748794 h 4856224"/>
              <a:gd name="connsiteX7" fmla="*/ 1220917 w 3701789"/>
              <a:gd name="connsiteY7" fmla="*/ 4559508 h 4856224"/>
              <a:gd name="connsiteX8" fmla="*/ 1805534 w 3701789"/>
              <a:gd name="connsiteY8" fmla="*/ 3135442 h 4856224"/>
              <a:gd name="connsiteX9" fmla="*/ 3199619 w 3701789"/>
              <a:gd name="connsiteY9" fmla="*/ 2325974 h 4856224"/>
              <a:gd name="connsiteX10" fmla="*/ 3664314 w 3701789"/>
              <a:gd name="connsiteY10" fmla="*/ 1441554 h 4856224"/>
              <a:gd name="connsiteX11" fmla="*/ 3424471 w 3701789"/>
              <a:gd name="connsiteY11" fmla="*/ 677056 h 4856224"/>
              <a:gd name="connsiteX12" fmla="*/ 2689953 w 3701789"/>
              <a:gd name="connsiteY12" fmla="*/ 152400 h 4856224"/>
              <a:gd name="connsiteX13" fmla="*/ 1775553 w 3701789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3199619 w 3546186"/>
              <a:gd name="connsiteY9" fmla="*/ 2325974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2844178 w 3546186"/>
              <a:gd name="connsiteY9" fmla="*/ 2372530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689953 w 3492250"/>
              <a:gd name="connsiteY12" fmla="*/ 152400 h 4856224"/>
              <a:gd name="connsiteX13" fmla="*/ 1775553 w 3492250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556146 w 3492250"/>
              <a:gd name="connsiteY12" fmla="*/ 212290 h 4856224"/>
              <a:gd name="connsiteX13" fmla="*/ 1775553 w 3492250"/>
              <a:gd name="connsiteY13" fmla="*/ 47469 h 4856224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321507 w 3492250"/>
              <a:gd name="connsiteY2" fmla="*/ 1207958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827954 w 3492250"/>
              <a:gd name="connsiteY3" fmla="*/ 2276788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2123684 w 3780420"/>
              <a:gd name="connsiteY0" fmla="*/ 23735 h 4832490"/>
              <a:gd name="connsiteX1" fmla="*/ 1332148 w 3780420"/>
              <a:gd name="connsiteY1" fmla="*/ 332572 h 4832490"/>
              <a:gd name="connsiteX2" fmla="*/ 36004 w 3780420"/>
              <a:gd name="connsiteY2" fmla="*/ 1844740 h 4832490"/>
              <a:gd name="connsiteX3" fmla="*/ 1116124 w 3780420"/>
              <a:gd name="connsiteY3" fmla="*/ 2276788 h 4832490"/>
              <a:gd name="connsiteX4" fmla="*/ 909481 w 3780420"/>
              <a:gd name="connsiteY4" fmla="*/ 3006777 h 4832490"/>
              <a:gd name="connsiteX5" fmla="*/ 429795 w 3780420"/>
              <a:gd name="connsiteY5" fmla="*/ 3891197 h 4832490"/>
              <a:gd name="connsiteX6" fmla="*/ 468052 w 3780420"/>
              <a:gd name="connsiteY6" fmla="*/ 4725060 h 4832490"/>
              <a:gd name="connsiteX7" fmla="*/ 1509087 w 3780420"/>
              <a:gd name="connsiteY7" fmla="*/ 4535774 h 4832490"/>
              <a:gd name="connsiteX8" fmla="*/ 2093704 w 3780420"/>
              <a:gd name="connsiteY8" fmla="*/ 3111708 h 4832490"/>
              <a:gd name="connsiteX9" fmla="*/ 3132348 w 3780420"/>
              <a:gd name="connsiteY9" fmla="*/ 2348796 h 4832490"/>
              <a:gd name="connsiteX10" fmla="*/ 3708412 w 3780420"/>
              <a:gd name="connsiteY10" fmla="*/ 1412692 h 4832490"/>
              <a:gd name="connsiteX11" fmla="*/ 3564396 w 3780420"/>
              <a:gd name="connsiteY11" fmla="*/ 764620 h 4832490"/>
              <a:gd name="connsiteX12" fmla="*/ 2844316 w 3780420"/>
              <a:gd name="connsiteY12" fmla="*/ 188556 h 4832490"/>
              <a:gd name="connsiteX13" fmla="*/ 2063723 w 3780420"/>
              <a:gd name="connsiteY13" fmla="*/ 23735 h 4832490"/>
              <a:gd name="connsiteX0" fmla="*/ 2723659 w 4380395"/>
              <a:gd name="connsiteY0" fmla="*/ 66672 h 4875427"/>
              <a:gd name="connsiteX1" fmla="*/ 347947 w 4380395"/>
              <a:gd name="connsiteY1" fmla="*/ 303501 h 4875427"/>
              <a:gd name="connsiteX2" fmla="*/ 635979 w 4380395"/>
              <a:gd name="connsiteY2" fmla="*/ 1887677 h 4875427"/>
              <a:gd name="connsiteX3" fmla="*/ 1716099 w 4380395"/>
              <a:gd name="connsiteY3" fmla="*/ 2319725 h 4875427"/>
              <a:gd name="connsiteX4" fmla="*/ 1509456 w 4380395"/>
              <a:gd name="connsiteY4" fmla="*/ 3049714 h 4875427"/>
              <a:gd name="connsiteX5" fmla="*/ 1029770 w 4380395"/>
              <a:gd name="connsiteY5" fmla="*/ 3934134 h 4875427"/>
              <a:gd name="connsiteX6" fmla="*/ 1068027 w 4380395"/>
              <a:gd name="connsiteY6" fmla="*/ 4767997 h 4875427"/>
              <a:gd name="connsiteX7" fmla="*/ 2109062 w 4380395"/>
              <a:gd name="connsiteY7" fmla="*/ 4578711 h 4875427"/>
              <a:gd name="connsiteX8" fmla="*/ 2693679 w 4380395"/>
              <a:gd name="connsiteY8" fmla="*/ 3154645 h 4875427"/>
              <a:gd name="connsiteX9" fmla="*/ 3732323 w 4380395"/>
              <a:gd name="connsiteY9" fmla="*/ 2391733 h 4875427"/>
              <a:gd name="connsiteX10" fmla="*/ 4308387 w 4380395"/>
              <a:gd name="connsiteY10" fmla="*/ 1455629 h 4875427"/>
              <a:gd name="connsiteX11" fmla="*/ 4164371 w 4380395"/>
              <a:gd name="connsiteY11" fmla="*/ 807557 h 4875427"/>
              <a:gd name="connsiteX12" fmla="*/ 3444291 w 4380395"/>
              <a:gd name="connsiteY12" fmla="*/ 231493 h 4875427"/>
              <a:gd name="connsiteX13" fmla="*/ 2663698 w 4380395"/>
              <a:gd name="connsiteY13" fmla="*/ 66672 h 4875427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764104 w 4428400"/>
              <a:gd name="connsiteY3" fmla="*/ 2343728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404065 w 4428400"/>
              <a:gd name="connsiteY3" fmla="*/ 2199713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28400" h="4899430">
                <a:moveTo>
                  <a:pt x="2771664" y="90675"/>
                </a:moveTo>
                <a:cubicBezTo>
                  <a:pt x="2530572" y="66940"/>
                  <a:pt x="791904" y="0"/>
                  <a:pt x="395952" y="327504"/>
                </a:cubicBezTo>
                <a:cubicBezTo>
                  <a:pt x="0" y="655008"/>
                  <a:pt x="227934" y="1743662"/>
                  <a:pt x="395953" y="2055697"/>
                </a:cubicBezTo>
                <a:cubicBezTo>
                  <a:pt x="563972" y="2367732"/>
                  <a:pt x="1210480" y="2030043"/>
                  <a:pt x="1404065" y="2199713"/>
                </a:cubicBezTo>
                <a:cubicBezTo>
                  <a:pt x="1597650" y="2369383"/>
                  <a:pt x="1611843" y="2780647"/>
                  <a:pt x="1557461" y="3073717"/>
                </a:cubicBezTo>
                <a:cubicBezTo>
                  <a:pt x="1503079" y="3366787"/>
                  <a:pt x="1151346" y="3671757"/>
                  <a:pt x="1077775" y="3958137"/>
                </a:cubicBezTo>
                <a:cubicBezTo>
                  <a:pt x="1004204" y="4244517"/>
                  <a:pt x="936150" y="4684571"/>
                  <a:pt x="1116032" y="4792000"/>
                </a:cubicBezTo>
                <a:cubicBezTo>
                  <a:pt x="1295914" y="4899430"/>
                  <a:pt x="1886125" y="4871606"/>
                  <a:pt x="2157067" y="4602714"/>
                </a:cubicBezTo>
                <a:cubicBezTo>
                  <a:pt x="2428009" y="4333822"/>
                  <a:pt x="2471141" y="3543144"/>
                  <a:pt x="2741684" y="3178648"/>
                </a:cubicBezTo>
                <a:cubicBezTo>
                  <a:pt x="3012227" y="2814152"/>
                  <a:pt x="3511210" y="2698905"/>
                  <a:pt x="3780328" y="2415736"/>
                </a:cubicBezTo>
                <a:cubicBezTo>
                  <a:pt x="4049446" y="2132567"/>
                  <a:pt x="4284384" y="1743661"/>
                  <a:pt x="4356392" y="1479632"/>
                </a:cubicBezTo>
                <a:cubicBezTo>
                  <a:pt x="4428400" y="1215603"/>
                  <a:pt x="4356392" y="1035583"/>
                  <a:pt x="4212376" y="831560"/>
                </a:cubicBezTo>
                <a:cubicBezTo>
                  <a:pt x="4068360" y="627537"/>
                  <a:pt x="3742408" y="378977"/>
                  <a:pt x="3492296" y="255496"/>
                </a:cubicBezTo>
                <a:cubicBezTo>
                  <a:pt x="3242184" y="132015"/>
                  <a:pt x="3031493" y="90675"/>
                  <a:pt x="2711703" y="90675"/>
                </a:cubicBezTo>
              </a:path>
            </a:pathLst>
          </a:cu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60232" y="2093947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INCREASED VULNERABILITY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516216" y="1628800"/>
            <a:ext cx="864096" cy="43204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596336" y="2996952"/>
            <a:ext cx="72008" cy="7920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59832" y="3429000"/>
            <a:ext cx="2448272" cy="64807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39752" y="406405"/>
            <a:ext cx="3096344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Very 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133350" y="-1123950"/>
            <a:ext cx="6826250" cy="4098925"/>
          </a:xfrm>
          <a:custGeom>
            <a:avLst/>
            <a:gdLst>
              <a:gd name="connsiteX0" fmla="*/ 0 w 6826250"/>
              <a:gd name="connsiteY0" fmla="*/ 57150 h 4098925"/>
              <a:gd name="connsiteX1" fmla="*/ 685800 w 6826250"/>
              <a:gd name="connsiteY1" fmla="*/ 742950 h 4098925"/>
              <a:gd name="connsiteX2" fmla="*/ 1200150 w 6826250"/>
              <a:gd name="connsiteY2" fmla="*/ 1009650 h 4098925"/>
              <a:gd name="connsiteX3" fmla="*/ 1885950 w 6826250"/>
              <a:gd name="connsiteY3" fmla="*/ 1733550 h 4098925"/>
              <a:gd name="connsiteX4" fmla="*/ 2171700 w 6826250"/>
              <a:gd name="connsiteY4" fmla="*/ 2400300 h 4098925"/>
              <a:gd name="connsiteX5" fmla="*/ 2933700 w 6826250"/>
              <a:gd name="connsiteY5" fmla="*/ 3124200 h 4098925"/>
              <a:gd name="connsiteX6" fmla="*/ 3467100 w 6826250"/>
              <a:gd name="connsiteY6" fmla="*/ 3200400 h 4098925"/>
              <a:gd name="connsiteX7" fmla="*/ 4229100 w 6826250"/>
              <a:gd name="connsiteY7" fmla="*/ 3581400 h 4098925"/>
              <a:gd name="connsiteX8" fmla="*/ 4495800 w 6826250"/>
              <a:gd name="connsiteY8" fmla="*/ 3905250 h 4098925"/>
              <a:gd name="connsiteX9" fmla="*/ 5276850 w 6826250"/>
              <a:gd name="connsiteY9" fmla="*/ 4057650 h 4098925"/>
              <a:gd name="connsiteX10" fmla="*/ 5886450 w 6826250"/>
              <a:gd name="connsiteY10" fmla="*/ 3657600 h 4098925"/>
              <a:gd name="connsiteX11" fmla="*/ 6419850 w 6826250"/>
              <a:gd name="connsiteY11" fmla="*/ 3181350 h 4098925"/>
              <a:gd name="connsiteX12" fmla="*/ 6743700 w 6826250"/>
              <a:gd name="connsiteY12" fmla="*/ 2152650 h 4098925"/>
              <a:gd name="connsiteX13" fmla="*/ 6781800 w 6826250"/>
              <a:gd name="connsiteY13" fmla="*/ 1181100 h 4098925"/>
              <a:gd name="connsiteX14" fmla="*/ 6477000 w 6826250"/>
              <a:gd name="connsiteY14" fmla="*/ 0 h 409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26250" h="4098925">
                <a:moveTo>
                  <a:pt x="0" y="57150"/>
                </a:moveTo>
                <a:cubicBezTo>
                  <a:pt x="242887" y="320675"/>
                  <a:pt x="485775" y="584200"/>
                  <a:pt x="685800" y="742950"/>
                </a:cubicBezTo>
                <a:cubicBezTo>
                  <a:pt x="885825" y="901700"/>
                  <a:pt x="1000125" y="844550"/>
                  <a:pt x="1200150" y="1009650"/>
                </a:cubicBezTo>
                <a:cubicBezTo>
                  <a:pt x="1400175" y="1174750"/>
                  <a:pt x="1724025" y="1501775"/>
                  <a:pt x="1885950" y="1733550"/>
                </a:cubicBezTo>
                <a:cubicBezTo>
                  <a:pt x="2047875" y="1965325"/>
                  <a:pt x="1997075" y="2168525"/>
                  <a:pt x="2171700" y="2400300"/>
                </a:cubicBezTo>
                <a:cubicBezTo>
                  <a:pt x="2346325" y="2632075"/>
                  <a:pt x="2717800" y="2990850"/>
                  <a:pt x="2933700" y="3124200"/>
                </a:cubicBezTo>
                <a:cubicBezTo>
                  <a:pt x="3149600" y="3257550"/>
                  <a:pt x="3251200" y="3124200"/>
                  <a:pt x="3467100" y="3200400"/>
                </a:cubicBezTo>
                <a:cubicBezTo>
                  <a:pt x="3683000" y="3276600"/>
                  <a:pt x="4057650" y="3463925"/>
                  <a:pt x="4229100" y="3581400"/>
                </a:cubicBezTo>
                <a:cubicBezTo>
                  <a:pt x="4400550" y="3698875"/>
                  <a:pt x="4321175" y="3825875"/>
                  <a:pt x="4495800" y="3905250"/>
                </a:cubicBezTo>
                <a:cubicBezTo>
                  <a:pt x="4670425" y="3984625"/>
                  <a:pt x="5045075" y="4098925"/>
                  <a:pt x="5276850" y="4057650"/>
                </a:cubicBezTo>
                <a:cubicBezTo>
                  <a:pt x="5508625" y="4016375"/>
                  <a:pt x="5695950" y="3803650"/>
                  <a:pt x="5886450" y="3657600"/>
                </a:cubicBezTo>
                <a:cubicBezTo>
                  <a:pt x="6076950" y="3511550"/>
                  <a:pt x="6276975" y="3432175"/>
                  <a:pt x="6419850" y="3181350"/>
                </a:cubicBezTo>
                <a:cubicBezTo>
                  <a:pt x="6562725" y="2930525"/>
                  <a:pt x="6683375" y="2486025"/>
                  <a:pt x="6743700" y="2152650"/>
                </a:cubicBezTo>
                <a:cubicBezTo>
                  <a:pt x="6804025" y="1819275"/>
                  <a:pt x="6826250" y="1539875"/>
                  <a:pt x="6781800" y="1181100"/>
                </a:cubicBezTo>
                <a:cubicBezTo>
                  <a:pt x="6737350" y="822325"/>
                  <a:pt x="6607175" y="411162"/>
                  <a:pt x="6477000" y="0"/>
                </a:cubicBezTo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15816" y="251937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MOST IMPACT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-3996952" y="-1908212"/>
            <a:ext cx="16273808" cy="8145524"/>
          </a:xfrm>
          <a:prstGeom prst="ellipse">
            <a:avLst/>
          </a:prstGeom>
          <a:solidFill>
            <a:schemeClr val="tx2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179512" y="72008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1560" y="288032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870451" y="28803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34203" y="6248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1043608" y="0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301920" y="138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3968" y="476672"/>
            <a:ext cx="2304256" cy="1944216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0528" y="170254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LOW POPULATION MOUNTAINS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1508" y="104931"/>
            <a:ext cx="4740761" cy="6700603"/>
          </a:xfrm>
          <a:custGeom>
            <a:avLst/>
            <a:gdLst>
              <a:gd name="connsiteX0" fmla="*/ 132459 w 4740761"/>
              <a:gd name="connsiteY0" fmla="*/ 6700603 h 6700603"/>
              <a:gd name="connsiteX1" fmla="*/ 72499 w 4740761"/>
              <a:gd name="connsiteY1" fmla="*/ 6595672 h 6700603"/>
              <a:gd name="connsiteX2" fmla="*/ 27528 w 4740761"/>
              <a:gd name="connsiteY2" fmla="*/ 6415790 h 6700603"/>
              <a:gd name="connsiteX3" fmla="*/ 42518 w 4740761"/>
              <a:gd name="connsiteY3" fmla="*/ 5891135 h 6700603"/>
              <a:gd name="connsiteX4" fmla="*/ 72499 w 4740761"/>
              <a:gd name="connsiteY4" fmla="*/ 5816184 h 6700603"/>
              <a:gd name="connsiteX5" fmla="*/ 117469 w 4740761"/>
              <a:gd name="connsiteY5" fmla="*/ 5696262 h 6700603"/>
              <a:gd name="connsiteX6" fmla="*/ 177430 w 4740761"/>
              <a:gd name="connsiteY6" fmla="*/ 5546361 h 6700603"/>
              <a:gd name="connsiteX7" fmla="*/ 282361 w 4740761"/>
              <a:gd name="connsiteY7" fmla="*/ 5411449 h 6700603"/>
              <a:gd name="connsiteX8" fmla="*/ 372302 w 4740761"/>
              <a:gd name="connsiteY8" fmla="*/ 5306518 h 6700603"/>
              <a:gd name="connsiteX9" fmla="*/ 417272 w 4740761"/>
              <a:gd name="connsiteY9" fmla="*/ 5276538 h 6700603"/>
              <a:gd name="connsiteX10" fmla="*/ 477233 w 4740761"/>
              <a:gd name="connsiteY10" fmla="*/ 5216577 h 6700603"/>
              <a:gd name="connsiteX11" fmla="*/ 582164 w 4740761"/>
              <a:gd name="connsiteY11" fmla="*/ 5171607 h 6700603"/>
              <a:gd name="connsiteX12" fmla="*/ 747056 w 4740761"/>
              <a:gd name="connsiteY12" fmla="*/ 5096656 h 6700603"/>
              <a:gd name="connsiteX13" fmla="*/ 836997 w 4740761"/>
              <a:gd name="connsiteY13" fmla="*/ 5081666 h 6700603"/>
              <a:gd name="connsiteX14" fmla="*/ 1001889 w 4740761"/>
              <a:gd name="connsiteY14" fmla="*/ 5036695 h 6700603"/>
              <a:gd name="connsiteX15" fmla="*/ 1061849 w 4740761"/>
              <a:gd name="connsiteY15" fmla="*/ 5021705 h 6700603"/>
              <a:gd name="connsiteX16" fmla="*/ 1181771 w 4740761"/>
              <a:gd name="connsiteY16" fmla="*/ 5006715 h 6700603"/>
              <a:gd name="connsiteX17" fmla="*/ 1241731 w 4740761"/>
              <a:gd name="connsiteY17" fmla="*/ 4991725 h 6700603"/>
              <a:gd name="connsiteX18" fmla="*/ 1331672 w 4740761"/>
              <a:gd name="connsiteY18" fmla="*/ 4961744 h 6700603"/>
              <a:gd name="connsiteX19" fmla="*/ 1466584 w 4740761"/>
              <a:gd name="connsiteY19" fmla="*/ 4946754 h 6700603"/>
              <a:gd name="connsiteX20" fmla="*/ 1571515 w 4740761"/>
              <a:gd name="connsiteY20" fmla="*/ 4916774 h 6700603"/>
              <a:gd name="connsiteX21" fmla="*/ 1676446 w 4740761"/>
              <a:gd name="connsiteY21" fmla="*/ 4886794 h 6700603"/>
              <a:gd name="connsiteX22" fmla="*/ 1736407 w 4740761"/>
              <a:gd name="connsiteY22" fmla="*/ 4856813 h 6700603"/>
              <a:gd name="connsiteX23" fmla="*/ 1886308 w 4740761"/>
              <a:gd name="connsiteY23" fmla="*/ 4811843 h 6700603"/>
              <a:gd name="connsiteX24" fmla="*/ 1961259 w 4740761"/>
              <a:gd name="connsiteY24" fmla="*/ 4781862 h 6700603"/>
              <a:gd name="connsiteX25" fmla="*/ 2051200 w 4740761"/>
              <a:gd name="connsiteY25" fmla="*/ 4751882 h 6700603"/>
              <a:gd name="connsiteX26" fmla="*/ 2111161 w 4740761"/>
              <a:gd name="connsiteY26" fmla="*/ 4721902 h 6700603"/>
              <a:gd name="connsiteX27" fmla="*/ 2231082 w 4740761"/>
              <a:gd name="connsiteY27" fmla="*/ 4676931 h 6700603"/>
              <a:gd name="connsiteX28" fmla="*/ 2276053 w 4740761"/>
              <a:gd name="connsiteY28" fmla="*/ 4646951 h 6700603"/>
              <a:gd name="connsiteX29" fmla="*/ 2351003 w 4740761"/>
              <a:gd name="connsiteY29" fmla="*/ 4616971 h 6700603"/>
              <a:gd name="connsiteX30" fmla="*/ 2470925 w 4740761"/>
              <a:gd name="connsiteY30" fmla="*/ 4557010 h 6700603"/>
              <a:gd name="connsiteX31" fmla="*/ 2515895 w 4740761"/>
              <a:gd name="connsiteY31" fmla="*/ 4512039 h 6700603"/>
              <a:gd name="connsiteX32" fmla="*/ 2560866 w 4740761"/>
              <a:gd name="connsiteY32" fmla="*/ 4482059 h 6700603"/>
              <a:gd name="connsiteX33" fmla="*/ 2635817 w 4740761"/>
              <a:gd name="connsiteY33" fmla="*/ 4407108 h 6700603"/>
              <a:gd name="connsiteX34" fmla="*/ 2725758 w 4740761"/>
              <a:gd name="connsiteY34" fmla="*/ 4287187 h 6700603"/>
              <a:gd name="connsiteX35" fmla="*/ 2755738 w 4740761"/>
              <a:gd name="connsiteY35" fmla="*/ 4227226 h 6700603"/>
              <a:gd name="connsiteX36" fmla="*/ 2785718 w 4740761"/>
              <a:gd name="connsiteY36" fmla="*/ 4182256 h 6700603"/>
              <a:gd name="connsiteX37" fmla="*/ 2830689 w 4740761"/>
              <a:gd name="connsiteY37" fmla="*/ 4137285 h 6700603"/>
              <a:gd name="connsiteX38" fmla="*/ 2950610 w 4740761"/>
              <a:gd name="connsiteY38" fmla="*/ 3987384 h 6700603"/>
              <a:gd name="connsiteX39" fmla="*/ 2980590 w 4740761"/>
              <a:gd name="connsiteY39" fmla="*/ 3897443 h 6700603"/>
              <a:gd name="connsiteX40" fmla="*/ 3025561 w 4740761"/>
              <a:gd name="connsiteY40" fmla="*/ 3732551 h 6700603"/>
              <a:gd name="connsiteX41" fmla="*/ 3055541 w 4740761"/>
              <a:gd name="connsiteY41" fmla="*/ 3597639 h 6700603"/>
              <a:gd name="connsiteX42" fmla="*/ 3070531 w 4740761"/>
              <a:gd name="connsiteY42" fmla="*/ 3177915 h 6700603"/>
              <a:gd name="connsiteX43" fmla="*/ 3100512 w 4740761"/>
              <a:gd name="connsiteY43" fmla="*/ 3102964 h 6700603"/>
              <a:gd name="connsiteX44" fmla="*/ 3145482 w 4740761"/>
              <a:gd name="connsiteY44" fmla="*/ 2983043 h 6700603"/>
              <a:gd name="connsiteX45" fmla="*/ 3235423 w 4740761"/>
              <a:gd name="connsiteY45" fmla="*/ 2833141 h 6700603"/>
              <a:gd name="connsiteX46" fmla="*/ 3280394 w 4740761"/>
              <a:gd name="connsiteY46" fmla="*/ 2758190 h 6700603"/>
              <a:gd name="connsiteX47" fmla="*/ 3310374 w 4740761"/>
              <a:gd name="connsiteY47" fmla="*/ 2713220 h 6700603"/>
              <a:gd name="connsiteX48" fmla="*/ 3340354 w 4740761"/>
              <a:gd name="connsiteY48" fmla="*/ 2668249 h 6700603"/>
              <a:gd name="connsiteX49" fmla="*/ 3370335 w 4740761"/>
              <a:gd name="connsiteY49" fmla="*/ 2623279 h 6700603"/>
              <a:gd name="connsiteX50" fmla="*/ 3490256 w 4740761"/>
              <a:gd name="connsiteY50" fmla="*/ 2503358 h 6700603"/>
              <a:gd name="connsiteX51" fmla="*/ 3535226 w 4740761"/>
              <a:gd name="connsiteY51" fmla="*/ 2488367 h 6700603"/>
              <a:gd name="connsiteX52" fmla="*/ 3625167 w 4740761"/>
              <a:gd name="connsiteY52" fmla="*/ 2383436 h 6700603"/>
              <a:gd name="connsiteX53" fmla="*/ 3670138 w 4740761"/>
              <a:gd name="connsiteY53" fmla="*/ 2263515 h 6700603"/>
              <a:gd name="connsiteX54" fmla="*/ 3715108 w 4740761"/>
              <a:gd name="connsiteY54" fmla="*/ 2173574 h 6700603"/>
              <a:gd name="connsiteX55" fmla="*/ 3745089 w 4740761"/>
              <a:gd name="connsiteY55" fmla="*/ 2098623 h 6700603"/>
              <a:gd name="connsiteX56" fmla="*/ 3775069 w 4740761"/>
              <a:gd name="connsiteY56" fmla="*/ 2038662 h 6700603"/>
              <a:gd name="connsiteX57" fmla="*/ 3820040 w 4740761"/>
              <a:gd name="connsiteY57" fmla="*/ 1903751 h 6700603"/>
              <a:gd name="connsiteX58" fmla="*/ 3850020 w 4740761"/>
              <a:gd name="connsiteY58" fmla="*/ 1858780 h 6700603"/>
              <a:gd name="connsiteX59" fmla="*/ 3880000 w 4740761"/>
              <a:gd name="connsiteY59" fmla="*/ 1798820 h 6700603"/>
              <a:gd name="connsiteX60" fmla="*/ 3909981 w 4740761"/>
              <a:gd name="connsiteY60" fmla="*/ 1768839 h 6700603"/>
              <a:gd name="connsiteX61" fmla="*/ 3969941 w 4740761"/>
              <a:gd name="connsiteY61" fmla="*/ 1678899 h 6700603"/>
              <a:gd name="connsiteX62" fmla="*/ 3999922 w 4740761"/>
              <a:gd name="connsiteY62" fmla="*/ 1633928 h 6700603"/>
              <a:gd name="connsiteX63" fmla="*/ 4014912 w 4740761"/>
              <a:gd name="connsiteY63" fmla="*/ 1573967 h 6700603"/>
              <a:gd name="connsiteX64" fmla="*/ 4044892 w 4740761"/>
              <a:gd name="connsiteY64" fmla="*/ 989351 h 6700603"/>
              <a:gd name="connsiteX65" fmla="*/ 4089862 w 4740761"/>
              <a:gd name="connsiteY65" fmla="*/ 809469 h 6700603"/>
              <a:gd name="connsiteX66" fmla="*/ 4119843 w 4740761"/>
              <a:gd name="connsiteY66" fmla="*/ 764499 h 6700603"/>
              <a:gd name="connsiteX67" fmla="*/ 4134833 w 4740761"/>
              <a:gd name="connsiteY67" fmla="*/ 704538 h 6700603"/>
              <a:gd name="connsiteX68" fmla="*/ 4209784 w 4740761"/>
              <a:gd name="connsiteY68" fmla="*/ 569626 h 6700603"/>
              <a:gd name="connsiteX69" fmla="*/ 4314715 w 4740761"/>
              <a:gd name="connsiteY69" fmla="*/ 449705 h 6700603"/>
              <a:gd name="connsiteX70" fmla="*/ 4419646 w 4740761"/>
              <a:gd name="connsiteY70" fmla="*/ 374754 h 6700603"/>
              <a:gd name="connsiteX71" fmla="*/ 4509587 w 4740761"/>
              <a:gd name="connsiteY71" fmla="*/ 299803 h 6700603"/>
              <a:gd name="connsiteX72" fmla="*/ 4569548 w 4740761"/>
              <a:gd name="connsiteY72" fmla="*/ 224853 h 6700603"/>
              <a:gd name="connsiteX73" fmla="*/ 4599528 w 4740761"/>
              <a:gd name="connsiteY73" fmla="*/ 179882 h 6700603"/>
              <a:gd name="connsiteX74" fmla="*/ 4689469 w 4740761"/>
              <a:gd name="connsiteY74" fmla="*/ 134912 h 6700603"/>
              <a:gd name="connsiteX75" fmla="*/ 4719449 w 4740761"/>
              <a:gd name="connsiteY75" fmla="*/ 104931 h 6700603"/>
              <a:gd name="connsiteX76" fmla="*/ 4734440 w 4740761"/>
              <a:gd name="connsiteY76" fmla="*/ 0 h 670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740761" h="6700603">
                <a:moveTo>
                  <a:pt x="132459" y="6700603"/>
                </a:moveTo>
                <a:cubicBezTo>
                  <a:pt x="113672" y="6672423"/>
                  <a:pt x="81277" y="6627859"/>
                  <a:pt x="72499" y="6595672"/>
                </a:cubicBezTo>
                <a:cubicBezTo>
                  <a:pt x="0" y="6329847"/>
                  <a:pt x="111528" y="6625793"/>
                  <a:pt x="27528" y="6415790"/>
                </a:cubicBezTo>
                <a:cubicBezTo>
                  <a:pt x="32525" y="6240905"/>
                  <a:pt x="29433" y="6065601"/>
                  <a:pt x="42518" y="5891135"/>
                </a:cubicBezTo>
                <a:cubicBezTo>
                  <a:pt x="44530" y="5864302"/>
                  <a:pt x="63990" y="5841711"/>
                  <a:pt x="72499" y="5816184"/>
                </a:cubicBezTo>
                <a:cubicBezTo>
                  <a:pt x="141592" y="5608905"/>
                  <a:pt x="25471" y="5910924"/>
                  <a:pt x="117469" y="5696262"/>
                </a:cubicBezTo>
                <a:cubicBezTo>
                  <a:pt x="138668" y="5646797"/>
                  <a:pt x="147578" y="5591139"/>
                  <a:pt x="177430" y="5546361"/>
                </a:cubicBezTo>
                <a:cubicBezTo>
                  <a:pt x="328969" y="5319050"/>
                  <a:pt x="164949" y="5552343"/>
                  <a:pt x="282361" y="5411449"/>
                </a:cubicBezTo>
                <a:cubicBezTo>
                  <a:pt x="324743" y="5360591"/>
                  <a:pt x="304743" y="5351557"/>
                  <a:pt x="372302" y="5306518"/>
                </a:cubicBezTo>
                <a:cubicBezTo>
                  <a:pt x="387292" y="5296525"/>
                  <a:pt x="403593" y="5288262"/>
                  <a:pt x="417272" y="5276538"/>
                </a:cubicBezTo>
                <a:cubicBezTo>
                  <a:pt x="438733" y="5258143"/>
                  <a:pt x="451951" y="5229218"/>
                  <a:pt x="477233" y="5216577"/>
                </a:cubicBezTo>
                <a:cubicBezTo>
                  <a:pt x="738533" y="5085929"/>
                  <a:pt x="383621" y="5259849"/>
                  <a:pt x="582164" y="5171607"/>
                </a:cubicBezTo>
                <a:cubicBezTo>
                  <a:pt x="635129" y="5148067"/>
                  <a:pt x="689987" y="5112220"/>
                  <a:pt x="747056" y="5096656"/>
                </a:cubicBezTo>
                <a:cubicBezTo>
                  <a:pt x="776379" y="5088659"/>
                  <a:pt x="807017" y="5086663"/>
                  <a:pt x="836997" y="5081666"/>
                </a:cubicBezTo>
                <a:cubicBezTo>
                  <a:pt x="977388" y="5034868"/>
                  <a:pt x="874762" y="5064945"/>
                  <a:pt x="1001889" y="5036695"/>
                </a:cubicBezTo>
                <a:cubicBezTo>
                  <a:pt x="1022000" y="5032226"/>
                  <a:pt x="1041528" y="5025092"/>
                  <a:pt x="1061849" y="5021705"/>
                </a:cubicBezTo>
                <a:cubicBezTo>
                  <a:pt x="1101586" y="5015082"/>
                  <a:pt x="1141797" y="5011712"/>
                  <a:pt x="1181771" y="5006715"/>
                </a:cubicBezTo>
                <a:cubicBezTo>
                  <a:pt x="1201758" y="5001718"/>
                  <a:pt x="1221998" y="4997645"/>
                  <a:pt x="1241731" y="4991725"/>
                </a:cubicBezTo>
                <a:cubicBezTo>
                  <a:pt x="1272000" y="4982644"/>
                  <a:pt x="1300263" y="4965234"/>
                  <a:pt x="1331672" y="4961744"/>
                </a:cubicBezTo>
                <a:lnTo>
                  <a:pt x="1466584" y="4946754"/>
                </a:lnTo>
                <a:cubicBezTo>
                  <a:pt x="1597950" y="4913913"/>
                  <a:pt x="1463990" y="4949031"/>
                  <a:pt x="1571515" y="4916774"/>
                </a:cubicBezTo>
                <a:cubicBezTo>
                  <a:pt x="1606358" y="4906321"/>
                  <a:pt x="1642260" y="4899226"/>
                  <a:pt x="1676446" y="4886794"/>
                </a:cubicBezTo>
                <a:cubicBezTo>
                  <a:pt x="1697447" y="4879157"/>
                  <a:pt x="1715659" y="4865112"/>
                  <a:pt x="1736407" y="4856813"/>
                </a:cubicBezTo>
                <a:cubicBezTo>
                  <a:pt x="1910167" y="4787309"/>
                  <a:pt x="1753788" y="4856017"/>
                  <a:pt x="1886308" y="4811843"/>
                </a:cubicBezTo>
                <a:cubicBezTo>
                  <a:pt x="1911835" y="4803334"/>
                  <a:pt x="1935971" y="4791058"/>
                  <a:pt x="1961259" y="4781862"/>
                </a:cubicBezTo>
                <a:cubicBezTo>
                  <a:pt x="1990958" y="4771062"/>
                  <a:pt x="2021858" y="4763619"/>
                  <a:pt x="2051200" y="4751882"/>
                </a:cubicBezTo>
                <a:cubicBezTo>
                  <a:pt x="2071948" y="4743583"/>
                  <a:pt x="2090534" y="4730497"/>
                  <a:pt x="2111161" y="4721902"/>
                </a:cubicBezTo>
                <a:cubicBezTo>
                  <a:pt x="2150569" y="4705482"/>
                  <a:pt x="2192217" y="4694597"/>
                  <a:pt x="2231082" y="4676931"/>
                </a:cubicBezTo>
                <a:cubicBezTo>
                  <a:pt x="2247483" y="4669476"/>
                  <a:pt x="2259939" y="4655008"/>
                  <a:pt x="2276053" y="4646951"/>
                </a:cubicBezTo>
                <a:cubicBezTo>
                  <a:pt x="2300120" y="4634918"/>
                  <a:pt x="2326936" y="4629005"/>
                  <a:pt x="2351003" y="4616971"/>
                </a:cubicBezTo>
                <a:cubicBezTo>
                  <a:pt x="2530621" y="4527161"/>
                  <a:pt x="2211583" y="4660745"/>
                  <a:pt x="2470925" y="4557010"/>
                </a:cubicBezTo>
                <a:cubicBezTo>
                  <a:pt x="2485915" y="4542020"/>
                  <a:pt x="2499609" y="4525610"/>
                  <a:pt x="2515895" y="4512039"/>
                </a:cubicBezTo>
                <a:cubicBezTo>
                  <a:pt x="2529735" y="4500505"/>
                  <a:pt x="2547308" y="4493923"/>
                  <a:pt x="2560866" y="4482059"/>
                </a:cubicBezTo>
                <a:cubicBezTo>
                  <a:pt x="2587456" y="4458793"/>
                  <a:pt x="2635817" y="4407108"/>
                  <a:pt x="2635817" y="4407108"/>
                </a:cubicBezTo>
                <a:cubicBezTo>
                  <a:pt x="2702502" y="4240395"/>
                  <a:pt x="2618805" y="4411966"/>
                  <a:pt x="2725758" y="4287187"/>
                </a:cubicBezTo>
                <a:cubicBezTo>
                  <a:pt x="2740301" y="4270221"/>
                  <a:pt x="2744651" y="4246628"/>
                  <a:pt x="2755738" y="4227226"/>
                </a:cubicBezTo>
                <a:cubicBezTo>
                  <a:pt x="2764676" y="4211584"/>
                  <a:pt x="2774185" y="4196096"/>
                  <a:pt x="2785718" y="4182256"/>
                </a:cubicBezTo>
                <a:cubicBezTo>
                  <a:pt x="2799290" y="4165970"/>
                  <a:pt x="2816605" y="4153130"/>
                  <a:pt x="2830689" y="4137285"/>
                </a:cubicBezTo>
                <a:cubicBezTo>
                  <a:pt x="2888894" y="4071804"/>
                  <a:pt x="2903184" y="4050619"/>
                  <a:pt x="2950610" y="3987384"/>
                </a:cubicBezTo>
                <a:lnTo>
                  <a:pt x="2980590" y="3897443"/>
                </a:lnTo>
                <a:cubicBezTo>
                  <a:pt x="2999968" y="3839309"/>
                  <a:pt x="3014287" y="3800194"/>
                  <a:pt x="3025561" y="3732551"/>
                </a:cubicBezTo>
                <a:cubicBezTo>
                  <a:pt x="3043149" y="3627024"/>
                  <a:pt x="3030940" y="3671444"/>
                  <a:pt x="3055541" y="3597639"/>
                </a:cubicBezTo>
                <a:cubicBezTo>
                  <a:pt x="3060538" y="3457731"/>
                  <a:pt x="3057856" y="3317337"/>
                  <a:pt x="3070531" y="3177915"/>
                </a:cubicBezTo>
                <a:cubicBezTo>
                  <a:pt x="3072967" y="3151117"/>
                  <a:pt x="3091064" y="3128159"/>
                  <a:pt x="3100512" y="3102964"/>
                </a:cubicBezTo>
                <a:cubicBezTo>
                  <a:pt x="3117287" y="3058232"/>
                  <a:pt x="3121085" y="3028787"/>
                  <a:pt x="3145482" y="2983043"/>
                </a:cubicBezTo>
                <a:cubicBezTo>
                  <a:pt x="3172904" y="2931627"/>
                  <a:pt x="3205443" y="2883108"/>
                  <a:pt x="3235423" y="2833141"/>
                </a:cubicBezTo>
                <a:cubicBezTo>
                  <a:pt x="3250413" y="2808157"/>
                  <a:pt x="3264952" y="2782897"/>
                  <a:pt x="3280394" y="2758190"/>
                </a:cubicBezTo>
                <a:cubicBezTo>
                  <a:pt x="3289942" y="2742913"/>
                  <a:pt x="3300381" y="2728210"/>
                  <a:pt x="3310374" y="2713220"/>
                </a:cubicBezTo>
                <a:lnTo>
                  <a:pt x="3340354" y="2668249"/>
                </a:lnTo>
                <a:cubicBezTo>
                  <a:pt x="3350347" y="2653259"/>
                  <a:pt x="3357596" y="2636018"/>
                  <a:pt x="3370335" y="2623279"/>
                </a:cubicBezTo>
                <a:cubicBezTo>
                  <a:pt x="3410309" y="2583305"/>
                  <a:pt x="3436626" y="2521236"/>
                  <a:pt x="3490256" y="2503358"/>
                </a:cubicBezTo>
                <a:lnTo>
                  <a:pt x="3535226" y="2488367"/>
                </a:lnTo>
                <a:cubicBezTo>
                  <a:pt x="3561967" y="2461626"/>
                  <a:pt x="3609781" y="2418054"/>
                  <a:pt x="3625167" y="2383436"/>
                </a:cubicBezTo>
                <a:cubicBezTo>
                  <a:pt x="3711608" y="2188944"/>
                  <a:pt x="3578002" y="2401720"/>
                  <a:pt x="3670138" y="2263515"/>
                </a:cubicBezTo>
                <a:cubicBezTo>
                  <a:pt x="3707814" y="2150484"/>
                  <a:pt x="3656993" y="2289803"/>
                  <a:pt x="3715108" y="2173574"/>
                </a:cubicBezTo>
                <a:cubicBezTo>
                  <a:pt x="3727142" y="2149507"/>
                  <a:pt x="3734160" y="2123212"/>
                  <a:pt x="3745089" y="2098623"/>
                </a:cubicBezTo>
                <a:cubicBezTo>
                  <a:pt x="3754165" y="2078203"/>
                  <a:pt x="3767047" y="2059519"/>
                  <a:pt x="3775069" y="2038662"/>
                </a:cubicBezTo>
                <a:cubicBezTo>
                  <a:pt x="3792086" y="1994419"/>
                  <a:pt x="3793746" y="1943193"/>
                  <a:pt x="3820040" y="1903751"/>
                </a:cubicBezTo>
                <a:cubicBezTo>
                  <a:pt x="3830033" y="1888761"/>
                  <a:pt x="3841082" y="1874422"/>
                  <a:pt x="3850020" y="1858780"/>
                </a:cubicBezTo>
                <a:cubicBezTo>
                  <a:pt x="3861107" y="1839378"/>
                  <a:pt x="3867605" y="1817413"/>
                  <a:pt x="3880000" y="1798820"/>
                </a:cubicBezTo>
                <a:cubicBezTo>
                  <a:pt x="3887840" y="1787061"/>
                  <a:pt x="3901501" y="1780146"/>
                  <a:pt x="3909981" y="1768839"/>
                </a:cubicBezTo>
                <a:cubicBezTo>
                  <a:pt x="3931600" y="1740014"/>
                  <a:pt x="3949954" y="1708879"/>
                  <a:pt x="3969941" y="1678899"/>
                </a:cubicBezTo>
                <a:lnTo>
                  <a:pt x="3999922" y="1633928"/>
                </a:lnTo>
                <a:cubicBezTo>
                  <a:pt x="4004919" y="1613941"/>
                  <a:pt x="4011998" y="1594362"/>
                  <a:pt x="4014912" y="1573967"/>
                </a:cubicBezTo>
                <a:cubicBezTo>
                  <a:pt x="4042267" y="1382482"/>
                  <a:pt x="4034126" y="1177760"/>
                  <a:pt x="4044892" y="989351"/>
                </a:cubicBezTo>
                <a:cubicBezTo>
                  <a:pt x="4046999" y="952474"/>
                  <a:pt x="4069067" y="840660"/>
                  <a:pt x="4089862" y="809469"/>
                </a:cubicBezTo>
                <a:lnTo>
                  <a:pt x="4119843" y="764499"/>
                </a:lnTo>
                <a:cubicBezTo>
                  <a:pt x="4124840" y="744512"/>
                  <a:pt x="4127182" y="723667"/>
                  <a:pt x="4134833" y="704538"/>
                </a:cubicBezTo>
                <a:cubicBezTo>
                  <a:pt x="4155543" y="652763"/>
                  <a:pt x="4178580" y="613311"/>
                  <a:pt x="4209784" y="569626"/>
                </a:cubicBezTo>
                <a:cubicBezTo>
                  <a:pt x="4247513" y="516805"/>
                  <a:pt x="4264468" y="493671"/>
                  <a:pt x="4314715" y="449705"/>
                </a:cubicBezTo>
                <a:cubicBezTo>
                  <a:pt x="4530696" y="260723"/>
                  <a:pt x="4251774" y="514647"/>
                  <a:pt x="4419646" y="374754"/>
                </a:cubicBezTo>
                <a:cubicBezTo>
                  <a:pt x="4535065" y="278571"/>
                  <a:pt x="4397935" y="374240"/>
                  <a:pt x="4509587" y="299803"/>
                </a:cubicBezTo>
                <a:cubicBezTo>
                  <a:pt x="4601869" y="161380"/>
                  <a:pt x="4484103" y="331659"/>
                  <a:pt x="4569548" y="224853"/>
                </a:cubicBezTo>
                <a:cubicBezTo>
                  <a:pt x="4580803" y="210785"/>
                  <a:pt x="4586789" y="192621"/>
                  <a:pt x="4599528" y="179882"/>
                </a:cubicBezTo>
                <a:cubicBezTo>
                  <a:pt x="4628586" y="150824"/>
                  <a:pt x="4652895" y="147103"/>
                  <a:pt x="4689469" y="134912"/>
                </a:cubicBezTo>
                <a:cubicBezTo>
                  <a:pt x="4699462" y="124918"/>
                  <a:pt x="4712178" y="117050"/>
                  <a:pt x="4719449" y="104931"/>
                </a:cubicBezTo>
                <a:cubicBezTo>
                  <a:pt x="4740761" y="69412"/>
                  <a:pt x="4734440" y="39823"/>
                  <a:pt x="4734440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132" y="11938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LARGE CITY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31632" y="3501008"/>
            <a:ext cx="3312368" cy="2160240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prstClr val="black"/>
                </a:solidFill>
              </a:rPr>
              <a:t>CAPITAL CITY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537321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LOW POPULATION MARSHLAND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550706">
            <a:off x="2528572" y="46125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8365789">
            <a:off x="3893681" y="26409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528" y="4911403"/>
            <a:ext cx="3105462" cy="1613941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053652" y="324787"/>
            <a:ext cx="3477718" cy="679554"/>
          </a:xfrm>
          <a:custGeom>
            <a:avLst/>
            <a:gdLst>
              <a:gd name="connsiteX0" fmla="*/ 0 w 3477718"/>
              <a:gd name="connsiteY0" fmla="*/ 679554 h 679554"/>
              <a:gd name="connsiteX1" fmla="*/ 794479 w 3477718"/>
              <a:gd name="connsiteY1" fmla="*/ 574623 h 679554"/>
              <a:gd name="connsiteX2" fmla="*/ 1618938 w 3477718"/>
              <a:gd name="connsiteY2" fmla="*/ 184879 h 679554"/>
              <a:gd name="connsiteX3" fmla="*/ 2308486 w 3477718"/>
              <a:gd name="connsiteY3" fmla="*/ 49967 h 679554"/>
              <a:gd name="connsiteX4" fmla="*/ 3087974 w 3477718"/>
              <a:gd name="connsiteY4" fmla="*/ 79947 h 679554"/>
              <a:gd name="connsiteX5" fmla="*/ 3477718 w 3477718"/>
              <a:gd name="connsiteY5" fmla="*/ 529652 h 679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7718" h="679554">
                <a:moveTo>
                  <a:pt x="0" y="679554"/>
                </a:moveTo>
                <a:cubicBezTo>
                  <a:pt x="262328" y="668311"/>
                  <a:pt x="524656" y="657069"/>
                  <a:pt x="794479" y="574623"/>
                </a:cubicBezTo>
                <a:cubicBezTo>
                  <a:pt x="1064302" y="492177"/>
                  <a:pt x="1366604" y="272322"/>
                  <a:pt x="1618938" y="184879"/>
                </a:cubicBezTo>
                <a:cubicBezTo>
                  <a:pt x="1871272" y="97436"/>
                  <a:pt x="2063647" y="67456"/>
                  <a:pt x="2308486" y="49967"/>
                </a:cubicBezTo>
                <a:cubicBezTo>
                  <a:pt x="2553325" y="32478"/>
                  <a:pt x="2893102" y="0"/>
                  <a:pt x="3087974" y="79947"/>
                </a:cubicBezTo>
                <a:cubicBezTo>
                  <a:pt x="3282846" y="159894"/>
                  <a:pt x="3380282" y="344773"/>
                  <a:pt x="3477718" y="5296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783830" y="1543987"/>
            <a:ext cx="3013022" cy="1184223"/>
          </a:xfrm>
          <a:custGeom>
            <a:avLst/>
            <a:gdLst>
              <a:gd name="connsiteX0" fmla="*/ 0 w 3013022"/>
              <a:gd name="connsiteY0" fmla="*/ 0 h 1184223"/>
              <a:gd name="connsiteX1" fmla="*/ 824459 w 3013022"/>
              <a:gd name="connsiteY1" fmla="*/ 629587 h 1184223"/>
              <a:gd name="connsiteX2" fmla="*/ 1424065 w 3013022"/>
              <a:gd name="connsiteY2" fmla="*/ 314793 h 1184223"/>
              <a:gd name="connsiteX3" fmla="*/ 2023672 w 3013022"/>
              <a:gd name="connsiteY3" fmla="*/ 344774 h 1184223"/>
              <a:gd name="connsiteX4" fmla="*/ 2428406 w 3013022"/>
              <a:gd name="connsiteY4" fmla="*/ 494675 h 1184223"/>
              <a:gd name="connsiteX5" fmla="*/ 2728209 w 3013022"/>
              <a:gd name="connsiteY5" fmla="*/ 659567 h 1184223"/>
              <a:gd name="connsiteX6" fmla="*/ 3013022 w 3013022"/>
              <a:gd name="connsiteY6" fmla="*/ 1184223 h 118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3022" h="1184223">
                <a:moveTo>
                  <a:pt x="0" y="0"/>
                </a:moveTo>
                <a:cubicBezTo>
                  <a:pt x="293557" y="288561"/>
                  <a:pt x="587115" y="577122"/>
                  <a:pt x="824459" y="629587"/>
                </a:cubicBezTo>
                <a:cubicBezTo>
                  <a:pt x="1061803" y="682052"/>
                  <a:pt x="1224196" y="362262"/>
                  <a:pt x="1424065" y="314793"/>
                </a:cubicBezTo>
                <a:cubicBezTo>
                  <a:pt x="1623934" y="267324"/>
                  <a:pt x="1856282" y="314794"/>
                  <a:pt x="2023672" y="344774"/>
                </a:cubicBezTo>
                <a:cubicBezTo>
                  <a:pt x="2191062" y="374754"/>
                  <a:pt x="2310983" y="442210"/>
                  <a:pt x="2428406" y="494675"/>
                </a:cubicBezTo>
                <a:cubicBezTo>
                  <a:pt x="2545829" y="547141"/>
                  <a:pt x="2630773" y="544642"/>
                  <a:pt x="2728209" y="659567"/>
                </a:cubicBezTo>
                <a:cubicBezTo>
                  <a:pt x="2825645" y="774492"/>
                  <a:pt x="2919333" y="979357"/>
                  <a:pt x="3013022" y="118422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21263615">
            <a:off x="2756543" y="15164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20114513">
            <a:off x="2768981" y="298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15616" y="4005064"/>
            <a:ext cx="288032" cy="136815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-1260648" y="-1827584"/>
            <a:ext cx="11917832" cy="6201308"/>
          </a:xfrm>
          <a:prstGeom prst="ellipse">
            <a:avLst/>
          </a:prstGeom>
          <a:solidFill>
            <a:schemeClr val="tx2">
              <a:lumMod val="40000"/>
              <a:lumOff val="60000"/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899592" y="2348880"/>
            <a:ext cx="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0" y="-1368152"/>
            <a:ext cx="7020272" cy="2736304"/>
          </a:xfrm>
          <a:prstGeom prst="ellipse">
            <a:avLst/>
          </a:prstGeom>
          <a:solidFill>
            <a:schemeClr val="tx2">
              <a:lumMod val="75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63888" y="5158933"/>
            <a:ext cx="1944216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580112" y="3356992"/>
            <a:ext cx="3816424" cy="2448272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6512" y="321297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4F81BD"/>
                </a:solidFill>
              </a:rPr>
              <a:t>DECREASED VULNERABILITY</a:t>
            </a:r>
          </a:p>
        </p:txBody>
      </p:sp>
      <p:sp>
        <p:nvSpPr>
          <p:cNvPr id="29" name="Freeform 28"/>
          <p:cNvSpPr/>
          <p:nvPr/>
        </p:nvSpPr>
        <p:spPr>
          <a:xfrm rot="16682334">
            <a:off x="-575906" y="-119840"/>
            <a:ext cx="3339427" cy="2648184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519863" y="149167"/>
            <a:ext cx="4428400" cy="4899430"/>
          </a:xfrm>
          <a:custGeom>
            <a:avLst/>
            <a:gdLst>
              <a:gd name="connsiteX0" fmla="*/ 2870616 w 4736891"/>
              <a:gd name="connsiteY0" fmla="*/ 47469 h 5351488"/>
              <a:gd name="connsiteX1" fmla="*/ 2136098 w 4736891"/>
              <a:gd name="connsiteY1" fmla="*/ 197370 h 5351488"/>
              <a:gd name="connsiteX2" fmla="*/ 1356609 w 4736891"/>
              <a:gd name="connsiteY2" fmla="*/ 1231692 h 5351488"/>
              <a:gd name="connsiteX3" fmla="*/ 1701383 w 4736891"/>
              <a:gd name="connsiteY3" fmla="*/ 2281003 h 5351488"/>
              <a:gd name="connsiteX4" fmla="*/ 1656413 w 4736891"/>
              <a:gd name="connsiteY4" fmla="*/ 3030511 h 5351488"/>
              <a:gd name="connsiteX5" fmla="*/ 1176727 w 4736891"/>
              <a:gd name="connsiteY5" fmla="*/ 3914931 h 5351488"/>
              <a:gd name="connsiteX6" fmla="*/ 217357 w 4736891"/>
              <a:gd name="connsiteY6" fmla="*/ 4289685 h 5351488"/>
              <a:gd name="connsiteX7" fmla="*/ 52465 w 4736891"/>
              <a:gd name="connsiteY7" fmla="*/ 4934262 h 5351488"/>
              <a:gd name="connsiteX8" fmla="*/ 532150 w 4736891"/>
              <a:gd name="connsiteY8" fmla="*/ 5309016 h 5351488"/>
              <a:gd name="connsiteX9" fmla="*/ 1416570 w 4736891"/>
              <a:gd name="connsiteY9" fmla="*/ 5189095 h 5351488"/>
              <a:gd name="connsiteX10" fmla="*/ 2256019 w 4736891"/>
              <a:gd name="connsiteY10" fmla="*/ 4559508 h 5351488"/>
              <a:gd name="connsiteX11" fmla="*/ 2840636 w 4736891"/>
              <a:gd name="connsiteY11" fmla="*/ 3135442 h 5351488"/>
              <a:gd name="connsiteX12" fmla="*/ 4234721 w 4736891"/>
              <a:gd name="connsiteY12" fmla="*/ 2325974 h 5351488"/>
              <a:gd name="connsiteX13" fmla="*/ 4699416 w 4736891"/>
              <a:gd name="connsiteY13" fmla="*/ 1441554 h 5351488"/>
              <a:gd name="connsiteX14" fmla="*/ 4459573 w 4736891"/>
              <a:gd name="connsiteY14" fmla="*/ 677056 h 5351488"/>
              <a:gd name="connsiteX15" fmla="*/ 3725055 w 4736891"/>
              <a:gd name="connsiteY15" fmla="*/ 152400 h 5351488"/>
              <a:gd name="connsiteX16" fmla="*/ 2810655 w 4736891"/>
              <a:gd name="connsiteY16" fmla="*/ 47469 h 5351488"/>
              <a:gd name="connsiteX0" fmla="*/ 2883951 w 4750226"/>
              <a:gd name="connsiteY0" fmla="*/ 47469 h 5351488"/>
              <a:gd name="connsiteX1" fmla="*/ 2149433 w 4750226"/>
              <a:gd name="connsiteY1" fmla="*/ 197370 h 5351488"/>
              <a:gd name="connsiteX2" fmla="*/ 1369944 w 4750226"/>
              <a:gd name="connsiteY2" fmla="*/ 1231692 h 5351488"/>
              <a:gd name="connsiteX3" fmla="*/ 1714718 w 4750226"/>
              <a:gd name="connsiteY3" fmla="*/ 2281003 h 5351488"/>
              <a:gd name="connsiteX4" fmla="*/ 1669748 w 4750226"/>
              <a:gd name="connsiteY4" fmla="*/ 3030511 h 5351488"/>
              <a:gd name="connsiteX5" fmla="*/ 1190062 w 4750226"/>
              <a:gd name="connsiteY5" fmla="*/ 3914931 h 5351488"/>
              <a:gd name="connsiteX6" fmla="*/ 940287 w 4750226"/>
              <a:gd name="connsiteY6" fmla="*/ 4244738 h 5351488"/>
              <a:gd name="connsiteX7" fmla="*/ 65800 w 4750226"/>
              <a:gd name="connsiteY7" fmla="*/ 4934262 h 5351488"/>
              <a:gd name="connsiteX8" fmla="*/ 545485 w 4750226"/>
              <a:gd name="connsiteY8" fmla="*/ 5309016 h 5351488"/>
              <a:gd name="connsiteX9" fmla="*/ 1429905 w 4750226"/>
              <a:gd name="connsiteY9" fmla="*/ 5189095 h 5351488"/>
              <a:gd name="connsiteX10" fmla="*/ 2269354 w 4750226"/>
              <a:gd name="connsiteY10" fmla="*/ 4559508 h 5351488"/>
              <a:gd name="connsiteX11" fmla="*/ 2853971 w 4750226"/>
              <a:gd name="connsiteY11" fmla="*/ 3135442 h 5351488"/>
              <a:gd name="connsiteX12" fmla="*/ 4248056 w 4750226"/>
              <a:gd name="connsiteY12" fmla="*/ 2325974 h 5351488"/>
              <a:gd name="connsiteX13" fmla="*/ 4712751 w 4750226"/>
              <a:gd name="connsiteY13" fmla="*/ 1441554 h 5351488"/>
              <a:gd name="connsiteX14" fmla="*/ 4472908 w 4750226"/>
              <a:gd name="connsiteY14" fmla="*/ 677056 h 5351488"/>
              <a:gd name="connsiteX15" fmla="*/ 3738390 w 4750226"/>
              <a:gd name="connsiteY15" fmla="*/ 152400 h 5351488"/>
              <a:gd name="connsiteX16" fmla="*/ 2823990 w 4750226"/>
              <a:gd name="connsiteY16" fmla="*/ 47469 h 5351488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428400 w 4238339"/>
              <a:gd name="connsiteY6" fmla="*/ 4244738 h 5382399"/>
              <a:gd name="connsiteX7" fmla="*/ 716432 w 4238339"/>
              <a:gd name="connsiteY7" fmla="*/ 4748794 h 5382399"/>
              <a:gd name="connsiteX8" fmla="*/ 33598 w 4238339"/>
              <a:gd name="connsiteY8" fmla="*/ 5309016 h 5382399"/>
              <a:gd name="connsiteX9" fmla="*/ 918018 w 4238339"/>
              <a:gd name="connsiteY9" fmla="*/ 5189095 h 5382399"/>
              <a:gd name="connsiteX10" fmla="*/ 1757467 w 4238339"/>
              <a:gd name="connsiteY10" fmla="*/ 4559508 h 5382399"/>
              <a:gd name="connsiteX11" fmla="*/ 2342084 w 4238339"/>
              <a:gd name="connsiteY11" fmla="*/ 3135442 h 5382399"/>
              <a:gd name="connsiteX12" fmla="*/ 3736169 w 4238339"/>
              <a:gd name="connsiteY12" fmla="*/ 2325974 h 5382399"/>
              <a:gd name="connsiteX13" fmla="*/ 4200864 w 4238339"/>
              <a:gd name="connsiteY13" fmla="*/ 1441554 h 5382399"/>
              <a:gd name="connsiteX14" fmla="*/ 3961021 w 4238339"/>
              <a:gd name="connsiteY14" fmla="*/ 677056 h 5382399"/>
              <a:gd name="connsiteX15" fmla="*/ 3226503 w 4238339"/>
              <a:gd name="connsiteY15" fmla="*/ 152400 h 5382399"/>
              <a:gd name="connsiteX16" fmla="*/ 2312103 w 4238339"/>
              <a:gd name="connsiteY16" fmla="*/ 47469 h 5382399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716432 w 4238339"/>
              <a:gd name="connsiteY6" fmla="*/ 4748794 h 5382399"/>
              <a:gd name="connsiteX7" fmla="*/ 33598 w 4238339"/>
              <a:gd name="connsiteY7" fmla="*/ 5309016 h 5382399"/>
              <a:gd name="connsiteX8" fmla="*/ 918018 w 4238339"/>
              <a:gd name="connsiteY8" fmla="*/ 5189095 h 5382399"/>
              <a:gd name="connsiteX9" fmla="*/ 1757467 w 4238339"/>
              <a:gd name="connsiteY9" fmla="*/ 4559508 h 5382399"/>
              <a:gd name="connsiteX10" fmla="*/ 2342084 w 4238339"/>
              <a:gd name="connsiteY10" fmla="*/ 3135442 h 5382399"/>
              <a:gd name="connsiteX11" fmla="*/ 3736169 w 4238339"/>
              <a:gd name="connsiteY11" fmla="*/ 2325974 h 5382399"/>
              <a:gd name="connsiteX12" fmla="*/ 4200864 w 4238339"/>
              <a:gd name="connsiteY12" fmla="*/ 1441554 h 5382399"/>
              <a:gd name="connsiteX13" fmla="*/ 3961021 w 4238339"/>
              <a:gd name="connsiteY13" fmla="*/ 677056 h 5382399"/>
              <a:gd name="connsiteX14" fmla="*/ 3226503 w 4238339"/>
              <a:gd name="connsiteY14" fmla="*/ 152400 h 5382399"/>
              <a:gd name="connsiteX15" fmla="*/ 2312103 w 4238339"/>
              <a:gd name="connsiteY15" fmla="*/ 47469 h 5382399"/>
              <a:gd name="connsiteX0" fmla="*/ 1767460 w 3633735"/>
              <a:gd name="connsiteY0" fmla="*/ 47469 h 5220643"/>
              <a:gd name="connsiteX1" fmla="*/ 1032942 w 3633735"/>
              <a:gd name="connsiteY1" fmla="*/ 197370 h 5220643"/>
              <a:gd name="connsiteX2" fmla="*/ 253453 w 3633735"/>
              <a:gd name="connsiteY2" fmla="*/ 1231692 h 5220643"/>
              <a:gd name="connsiteX3" fmla="*/ 598227 w 3633735"/>
              <a:gd name="connsiteY3" fmla="*/ 2281003 h 5220643"/>
              <a:gd name="connsiteX4" fmla="*/ 553257 w 3633735"/>
              <a:gd name="connsiteY4" fmla="*/ 3030511 h 5220643"/>
              <a:gd name="connsiteX5" fmla="*/ 73571 w 3633735"/>
              <a:gd name="connsiteY5" fmla="*/ 3914931 h 5220643"/>
              <a:gd name="connsiteX6" fmla="*/ 111828 w 3633735"/>
              <a:gd name="connsiteY6" fmla="*/ 4748794 h 5220643"/>
              <a:gd name="connsiteX7" fmla="*/ 313414 w 3633735"/>
              <a:gd name="connsiteY7" fmla="*/ 5189095 h 5220643"/>
              <a:gd name="connsiteX8" fmla="*/ 1152863 w 3633735"/>
              <a:gd name="connsiteY8" fmla="*/ 4559508 h 5220643"/>
              <a:gd name="connsiteX9" fmla="*/ 1737480 w 3633735"/>
              <a:gd name="connsiteY9" fmla="*/ 3135442 h 5220643"/>
              <a:gd name="connsiteX10" fmla="*/ 3131565 w 3633735"/>
              <a:gd name="connsiteY10" fmla="*/ 2325974 h 5220643"/>
              <a:gd name="connsiteX11" fmla="*/ 3596260 w 3633735"/>
              <a:gd name="connsiteY11" fmla="*/ 1441554 h 5220643"/>
              <a:gd name="connsiteX12" fmla="*/ 3356417 w 3633735"/>
              <a:gd name="connsiteY12" fmla="*/ 677056 h 5220643"/>
              <a:gd name="connsiteX13" fmla="*/ 2621899 w 3633735"/>
              <a:gd name="connsiteY13" fmla="*/ 152400 h 5220643"/>
              <a:gd name="connsiteX14" fmla="*/ 1707499 w 3633735"/>
              <a:gd name="connsiteY14" fmla="*/ 47469 h 5220643"/>
              <a:gd name="connsiteX0" fmla="*/ 1835514 w 3701789"/>
              <a:gd name="connsiteY0" fmla="*/ 47469 h 4856224"/>
              <a:gd name="connsiteX1" fmla="*/ 1100996 w 3701789"/>
              <a:gd name="connsiteY1" fmla="*/ 197370 h 4856224"/>
              <a:gd name="connsiteX2" fmla="*/ 321507 w 3701789"/>
              <a:gd name="connsiteY2" fmla="*/ 1231692 h 4856224"/>
              <a:gd name="connsiteX3" fmla="*/ 666281 w 3701789"/>
              <a:gd name="connsiteY3" fmla="*/ 2281003 h 4856224"/>
              <a:gd name="connsiteX4" fmla="*/ 621311 w 3701789"/>
              <a:gd name="connsiteY4" fmla="*/ 3030511 h 4856224"/>
              <a:gd name="connsiteX5" fmla="*/ 141625 w 3701789"/>
              <a:gd name="connsiteY5" fmla="*/ 3914931 h 4856224"/>
              <a:gd name="connsiteX6" fmla="*/ 179882 w 3701789"/>
              <a:gd name="connsiteY6" fmla="*/ 4748794 h 4856224"/>
              <a:gd name="connsiteX7" fmla="*/ 1220917 w 3701789"/>
              <a:gd name="connsiteY7" fmla="*/ 4559508 h 4856224"/>
              <a:gd name="connsiteX8" fmla="*/ 1805534 w 3701789"/>
              <a:gd name="connsiteY8" fmla="*/ 3135442 h 4856224"/>
              <a:gd name="connsiteX9" fmla="*/ 3199619 w 3701789"/>
              <a:gd name="connsiteY9" fmla="*/ 2325974 h 4856224"/>
              <a:gd name="connsiteX10" fmla="*/ 3664314 w 3701789"/>
              <a:gd name="connsiteY10" fmla="*/ 1441554 h 4856224"/>
              <a:gd name="connsiteX11" fmla="*/ 3424471 w 3701789"/>
              <a:gd name="connsiteY11" fmla="*/ 677056 h 4856224"/>
              <a:gd name="connsiteX12" fmla="*/ 2689953 w 3701789"/>
              <a:gd name="connsiteY12" fmla="*/ 152400 h 4856224"/>
              <a:gd name="connsiteX13" fmla="*/ 1775553 w 3701789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3199619 w 3546186"/>
              <a:gd name="connsiteY9" fmla="*/ 2325974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2844178 w 3546186"/>
              <a:gd name="connsiteY9" fmla="*/ 2372530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689953 w 3492250"/>
              <a:gd name="connsiteY12" fmla="*/ 152400 h 4856224"/>
              <a:gd name="connsiteX13" fmla="*/ 1775553 w 3492250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556146 w 3492250"/>
              <a:gd name="connsiteY12" fmla="*/ 212290 h 4856224"/>
              <a:gd name="connsiteX13" fmla="*/ 1775553 w 3492250"/>
              <a:gd name="connsiteY13" fmla="*/ 47469 h 4856224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321507 w 3492250"/>
              <a:gd name="connsiteY2" fmla="*/ 1207958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827954 w 3492250"/>
              <a:gd name="connsiteY3" fmla="*/ 2276788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2123684 w 3780420"/>
              <a:gd name="connsiteY0" fmla="*/ 23735 h 4832490"/>
              <a:gd name="connsiteX1" fmla="*/ 1332148 w 3780420"/>
              <a:gd name="connsiteY1" fmla="*/ 332572 h 4832490"/>
              <a:gd name="connsiteX2" fmla="*/ 36004 w 3780420"/>
              <a:gd name="connsiteY2" fmla="*/ 1844740 h 4832490"/>
              <a:gd name="connsiteX3" fmla="*/ 1116124 w 3780420"/>
              <a:gd name="connsiteY3" fmla="*/ 2276788 h 4832490"/>
              <a:gd name="connsiteX4" fmla="*/ 909481 w 3780420"/>
              <a:gd name="connsiteY4" fmla="*/ 3006777 h 4832490"/>
              <a:gd name="connsiteX5" fmla="*/ 429795 w 3780420"/>
              <a:gd name="connsiteY5" fmla="*/ 3891197 h 4832490"/>
              <a:gd name="connsiteX6" fmla="*/ 468052 w 3780420"/>
              <a:gd name="connsiteY6" fmla="*/ 4725060 h 4832490"/>
              <a:gd name="connsiteX7" fmla="*/ 1509087 w 3780420"/>
              <a:gd name="connsiteY7" fmla="*/ 4535774 h 4832490"/>
              <a:gd name="connsiteX8" fmla="*/ 2093704 w 3780420"/>
              <a:gd name="connsiteY8" fmla="*/ 3111708 h 4832490"/>
              <a:gd name="connsiteX9" fmla="*/ 3132348 w 3780420"/>
              <a:gd name="connsiteY9" fmla="*/ 2348796 h 4832490"/>
              <a:gd name="connsiteX10" fmla="*/ 3708412 w 3780420"/>
              <a:gd name="connsiteY10" fmla="*/ 1412692 h 4832490"/>
              <a:gd name="connsiteX11" fmla="*/ 3564396 w 3780420"/>
              <a:gd name="connsiteY11" fmla="*/ 764620 h 4832490"/>
              <a:gd name="connsiteX12" fmla="*/ 2844316 w 3780420"/>
              <a:gd name="connsiteY12" fmla="*/ 188556 h 4832490"/>
              <a:gd name="connsiteX13" fmla="*/ 2063723 w 3780420"/>
              <a:gd name="connsiteY13" fmla="*/ 23735 h 4832490"/>
              <a:gd name="connsiteX0" fmla="*/ 2723659 w 4380395"/>
              <a:gd name="connsiteY0" fmla="*/ 66672 h 4875427"/>
              <a:gd name="connsiteX1" fmla="*/ 347947 w 4380395"/>
              <a:gd name="connsiteY1" fmla="*/ 303501 h 4875427"/>
              <a:gd name="connsiteX2" fmla="*/ 635979 w 4380395"/>
              <a:gd name="connsiteY2" fmla="*/ 1887677 h 4875427"/>
              <a:gd name="connsiteX3" fmla="*/ 1716099 w 4380395"/>
              <a:gd name="connsiteY3" fmla="*/ 2319725 h 4875427"/>
              <a:gd name="connsiteX4" fmla="*/ 1509456 w 4380395"/>
              <a:gd name="connsiteY4" fmla="*/ 3049714 h 4875427"/>
              <a:gd name="connsiteX5" fmla="*/ 1029770 w 4380395"/>
              <a:gd name="connsiteY5" fmla="*/ 3934134 h 4875427"/>
              <a:gd name="connsiteX6" fmla="*/ 1068027 w 4380395"/>
              <a:gd name="connsiteY6" fmla="*/ 4767997 h 4875427"/>
              <a:gd name="connsiteX7" fmla="*/ 2109062 w 4380395"/>
              <a:gd name="connsiteY7" fmla="*/ 4578711 h 4875427"/>
              <a:gd name="connsiteX8" fmla="*/ 2693679 w 4380395"/>
              <a:gd name="connsiteY8" fmla="*/ 3154645 h 4875427"/>
              <a:gd name="connsiteX9" fmla="*/ 3732323 w 4380395"/>
              <a:gd name="connsiteY9" fmla="*/ 2391733 h 4875427"/>
              <a:gd name="connsiteX10" fmla="*/ 4308387 w 4380395"/>
              <a:gd name="connsiteY10" fmla="*/ 1455629 h 4875427"/>
              <a:gd name="connsiteX11" fmla="*/ 4164371 w 4380395"/>
              <a:gd name="connsiteY11" fmla="*/ 807557 h 4875427"/>
              <a:gd name="connsiteX12" fmla="*/ 3444291 w 4380395"/>
              <a:gd name="connsiteY12" fmla="*/ 231493 h 4875427"/>
              <a:gd name="connsiteX13" fmla="*/ 2663698 w 4380395"/>
              <a:gd name="connsiteY13" fmla="*/ 66672 h 4875427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764104 w 4428400"/>
              <a:gd name="connsiteY3" fmla="*/ 2343728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404065 w 4428400"/>
              <a:gd name="connsiteY3" fmla="*/ 2199713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28400" h="4899430">
                <a:moveTo>
                  <a:pt x="2771664" y="90675"/>
                </a:moveTo>
                <a:cubicBezTo>
                  <a:pt x="2530572" y="66940"/>
                  <a:pt x="791904" y="0"/>
                  <a:pt x="395952" y="327504"/>
                </a:cubicBezTo>
                <a:cubicBezTo>
                  <a:pt x="0" y="655008"/>
                  <a:pt x="227934" y="1743662"/>
                  <a:pt x="395953" y="2055697"/>
                </a:cubicBezTo>
                <a:cubicBezTo>
                  <a:pt x="563972" y="2367732"/>
                  <a:pt x="1210480" y="2030043"/>
                  <a:pt x="1404065" y="2199713"/>
                </a:cubicBezTo>
                <a:cubicBezTo>
                  <a:pt x="1597650" y="2369383"/>
                  <a:pt x="1611843" y="2780647"/>
                  <a:pt x="1557461" y="3073717"/>
                </a:cubicBezTo>
                <a:cubicBezTo>
                  <a:pt x="1503079" y="3366787"/>
                  <a:pt x="1151346" y="3671757"/>
                  <a:pt x="1077775" y="3958137"/>
                </a:cubicBezTo>
                <a:cubicBezTo>
                  <a:pt x="1004204" y="4244517"/>
                  <a:pt x="936150" y="4684571"/>
                  <a:pt x="1116032" y="4792000"/>
                </a:cubicBezTo>
                <a:cubicBezTo>
                  <a:pt x="1295914" y="4899430"/>
                  <a:pt x="1886125" y="4871606"/>
                  <a:pt x="2157067" y="4602714"/>
                </a:cubicBezTo>
                <a:cubicBezTo>
                  <a:pt x="2428009" y="4333822"/>
                  <a:pt x="2471141" y="3543144"/>
                  <a:pt x="2741684" y="3178648"/>
                </a:cubicBezTo>
                <a:cubicBezTo>
                  <a:pt x="3012227" y="2814152"/>
                  <a:pt x="3511210" y="2698905"/>
                  <a:pt x="3780328" y="2415736"/>
                </a:cubicBezTo>
                <a:cubicBezTo>
                  <a:pt x="4049446" y="2132567"/>
                  <a:pt x="4284384" y="1743661"/>
                  <a:pt x="4356392" y="1479632"/>
                </a:cubicBezTo>
                <a:cubicBezTo>
                  <a:pt x="4428400" y="1215603"/>
                  <a:pt x="4356392" y="1035583"/>
                  <a:pt x="4212376" y="831560"/>
                </a:cubicBezTo>
                <a:cubicBezTo>
                  <a:pt x="4068360" y="627537"/>
                  <a:pt x="3742408" y="378977"/>
                  <a:pt x="3492296" y="255496"/>
                </a:cubicBezTo>
                <a:cubicBezTo>
                  <a:pt x="3242184" y="132015"/>
                  <a:pt x="3031493" y="90675"/>
                  <a:pt x="2711703" y="90675"/>
                </a:cubicBezTo>
              </a:path>
            </a:pathLst>
          </a:cu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60232" y="2093947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INCREASED VULNERABILITY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516216" y="1628800"/>
            <a:ext cx="864096" cy="43204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596336" y="2996952"/>
            <a:ext cx="72008" cy="7920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59832" y="3429000"/>
            <a:ext cx="2448272" cy="64807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39752" y="406405"/>
            <a:ext cx="3096344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Very 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-628650" y="-762000"/>
            <a:ext cx="10385226" cy="6365875"/>
          </a:xfrm>
          <a:custGeom>
            <a:avLst/>
            <a:gdLst>
              <a:gd name="connsiteX0" fmla="*/ 0 w 10325100"/>
              <a:gd name="connsiteY0" fmla="*/ 0 h 6365875"/>
              <a:gd name="connsiteX1" fmla="*/ 419100 w 10325100"/>
              <a:gd name="connsiteY1" fmla="*/ 1143000 h 6365875"/>
              <a:gd name="connsiteX2" fmla="*/ 1123950 w 10325100"/>
              <a:gd name="connsiteY2" fmla="*/ 1905000 h 6365875"/>
              <a:gd name="connsiteX3" fmla="*/ 2228850 w 10325100"/>
              <a:gd name="connsiteY3" fmla="*/ 2476500 h 6365875"/>
              <a:gd name="connsiteX4" fmla="*/ 2876550 w 10325100"/>
              <a:gd name="connsiteY4" fmla="*/ 3295650 h 6365875"/>
              <a:gd name="connsiteX5" fmla="*/ 4152900 w 10325100"/>
              <a:gd name="connsiteY5" fmla="*/ 3810000 h 6365875"/>
              <a:gd name="connsiteX6" fmla="*/ 3886200 w 10325100"/>
              <a:gd name="connsiteY6" fmla="*/ 4933950 h 6365875"/>
              <a:gd name="connsiteX7" fmla="*/ 3962400 w 10325100"/>
              <a:gd name="connsiteY7" fmla="*/ 5619750 h 6365875"/>
              <a:gd name="connsiteX8" fmla="*/ 5010150 w 10325100"/>
              <a:gd name="connsiteY8" fmla="*/ 6038850 h 6365875"/>
              <a:gd name="connsiteX9" fmla="*/ 5867400 w 10325100"/>
              <a:gd name="connsiteY9" fmla="*/ 5562600 h 6365875"/>
              <a:gd name="connsiteX10" fmla="*/ 6572250 w 10325100"/>
              <a:gd name="connsiteY10" fmla="*/ 6134100 h 6365875"/>
              <a:gd name="connsiteX11" fmla="*/ 8439150 w 10325100"/>
              <a:gd name="connsiteY11" fmla="*/ 6362700 h 6365875"/>
              <a:gd name="connsiteX12" fmla="*/ 9448800 w 10325100"/>
              <a:gd name="connsiteY12" fmla="*/ 6115050 h 6365875"/>
              <a:gd name="connsiteX13" fmla="*/ 9925050 w 10325100"/>
              <a:gd name="connsiteY13" fmla="*/ 5124450 h 6365875"/>
              <a:gd name="connsiteX14" fmla="*/ 10325100 w 10325100"/>
              <a:gd name="connsiteY14" fmla="*/ 2438400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4152900 w 10385226"/>
              <a:gd name="connsiteY5" fmla="*/ 3810000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3832498 w 10385226"/>
              <a:gd name="connsiteY5" fmla="*/ 4046984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3544466 w 10385226"/>
              <a:gd name="connsiteY5" fmla="*/ 4118992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385226" h="6365875">
                <a:moveTo>
                  <a:pt x="0" y="0"/>
                </a:moveTo>
                <a:cubicBezTo>
                  <a:pt x="115887" y="412750"/>
                  <a:pt x="231775" y="825500"/>
                  <a:pt x="419100" y="1143000"/>
                </a:cubicBezTo>
                <a:cubicBezTo>
                  <a:pt x="606425" y="1460500"/>
                  <a:pt x="822325" y="1682750"/>
                  <a:pt x="1123950" y="1905000"/>
                </a:cubicBezTo>
                <a:cubicBezTo>
                  <a:pt x="1425575" y="2127250"/>
                  <a:pt x="1936750" y="2244725"/>
                  <a:pt x="2228850" y="2476500"/>
                </a:cubicBezTo>
                <a:cubicBezTo>
                  <a:pt x="2520950" y="2708275"/>
                  <a:pt x="2657281" y="3021901"/>
                  <a:pt x="2876550" y="3295650"/>
                </a:cubicBezTo>
                <a:cubicBezTo>
                  <a:pt x="3095819" y="3569399"/>
                  <a:pt x="3376191" y="3845942"/>
                  <a:pt x="3544466" y="4118992"/>
                </a:cubicBezTo>
                <a:cubicBezTo>
                  <a:pt x="3712741" y="4392042"/>
                  <a:pt x="3816544" y="4683824"/>
                  <a:pt x="3886200" y="4933950"/>
                </a:cubicBezTo>
                <a:cubicBezTo>
                  <a:pt x="3955856" y="5184076"/>
                  <a:pt x="3775075" y="5435600"/>
                  <a:pt x="3962400" y="5619750"/>
                </a:cubicBezTo>
                <a:cubicBezTo>
                  <a:pt x="4149725" y="5803900"/>
                  <a:pt x="4692650" y="6048375"/>
                  <a:pt x="5010150" y="6038850"/>
                </a:cubicBezTo>
                <a:cubicBezTo>
                  <a:pt x="5327650" y="6029325"/>
                  <a:pt x="5607050" y="5546725"/>
                  <a:pt x="5867400" y="5562600"/>
                </a:cubicBezTo>
                <a:cubicBezTo>
                  <a:pt x="6127750" y="5578475"/>
                  <a:pt x="6143625" y="6000750"/>
                  <a:pt x="6572250" y="6134100"/>
                </a:cubicBezTo>
                <a:cubicBezTo>
                  <a:pt x="7000875" y="6267450"/>
                  <a:pt x="7959725" y="6365875"/>
                  <a:pt x="8439150" y="6362700"/>
                </a:cubicBezTo>
                <a:cubicBezTo>
                  <a:pt x="8918575" y="6359525"/>
                  <a:pt x="9201150" y="6321425"/>
                  <a:pt x="9448800" y="6115050"/>
                </a:cubicBezTo>
                <a:cubicBezTo>
                  <a:pt x="9696450" y="5908675"/>
                  <a:pt x="9768979" y="6069194"/>
                  <a:pt x="9925050" y="5124450"/>
                </a:cubicBezTo>
                <a:cubicBezTo>
                  <a:pt x="10081121" y="4179706"/>
                  <a:pt x="10258226" y="1483221"/>
                  <a:pt x="10385226" y="446584"/>
                </a:cubicBezTo>
              </a:path>
            </a:pathLst>
          </a:custGeom>
          <a:solidFill>
            <a:srgbClr val="FFC000">
              <a:alpha val="87000"/>
            </a:srgbClr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133350" y="-1123950"/>
            <a:ext cx="6826250" cy="4098925"/>
          </a:xfrm>
          <a:custGeom>
            <a:avLst/>
            <a:gdLst>
              <a:gd name="connsiteX0" fmla="*/ 0 w 6826250"/>
              <a:gd name="connsiteY0" fmla="*/ 57150 h 4098925"/>
              <a:gd name="connsiteX1" fmla="*/ 685800 w 6826250"/>
              <a:gd name="connsiteY1" fmla="*/ 742950 h 4098925"/>
              <a:gd name="connsiteX2" fmla="*/ 1200150 w 6826250"/>
              <a:gd name="connsiteY2" fmla="*/ 1009650 h 4098925"/>
              <a:gd name="connsiteX3" fmla="*/ 1885950 w 6826250"/>
              <a:gd name="connsiteY3" fmla="*/ 1733550 h 4098925"/>
              <a:gd name="connsiteX4" fmla="*/ 2171700 w 6826250"/>
              <a:gd name="connsiteY4" fmla="*/ 2400300 h 4098925"/>
              <a:gd name="connsiteX5" fmla="*/ 2933700 w 6826250"/>
              <a:gd name="connsiteY5" fmla="*/ 3124200 h 4098925"/>
              <a:gd name="connsiteX6" fmla="*/ 3467100 w 6826250"/>
              <a:gd name="connsiteY6" fmla="*/ 3200400 h 4098925"/>
              <a:gd name="connsiteX7" fmla="*/ 4229100 w 6826250"/>
              <a:gd name="connsiteY7" fmla="*/ 3581400 h 4098925"/>
              <a:gd name="connsiteX8" fmla="*/ 4495800 w 6826250"/>
              <a:gd name="connsiteY8" fmla="*/ 3905250 h 4098925"/>
              <a:gd name="connsiteX9" fmla="*/ 5276850 w 6826250"/>
              <a:gd name="connsiteY9" fmla="*/ 4057650 h 4098925"/>
              <a:gd name="connsiteX10" fmla="*/ 5886450 w 6826250"/>
              <a:gd name="connsiteY10" fmla="*/ 3657600 h 4098925"/>
              <a:gd name="connsiteX11" fmla="*/ 6419850 w 6826250"/>
              <a:gd name="connsiteY11" fmla="*/ 3181350 h 4098925"/>
              <a:gd name="connsiteX12" fmla="*/ 6743700 w 6826250"/>
              <a:gd name="connsiteY12" fmla="*/ 2152650 h 4098925"/>
              <a:gd name="connsiteX13" fmla="*/ 6781800 w 6826250"/>
              <a:gd name="connsiteY13" fmla="*/ 1181100 h 4098925"/>
              <a:gd name="connsiteX14" fmla="*/ 6477000 w 6826250"/>
              <a:gd name="connsiteY14" fmla="*/ 0 h 409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26250" h="4098925">
                <a:moveTo>
                  <a:pt x="0" y="57150"/>
                </a:moveTo>
                <a:cubicBezTo>
                  <a:pt x="242887" y="320675"/>
                  <a:pt x="485775" y="584200"/>
                  <a:pt x="685800" y="742950"/>
                </a:cubicBezTo>
                <a:cubicBezTo>
                  <a:pt x="885825" y="901700"/>
                  <a:pt x="1000125" y="844550"/>
                  <a:pt x="1200150" y="1009650"/>
                </a:cubicBezTo>
                <a:cubicBezTo>
                  <a:pt x="1400175" y="1174750"/>
                  <a:pt x="1724025" y="1501775"/>
                  <a:pt x="1885950" y="1733550"/>
                </a:cubicBezTo>
                <a:cubicBezTo>
                  <a:pt x="2047875" y="1965325"/>
                  <a:pt x="1997075" y="2168525"/>
                  <a:pt x="2171700" y="2400300"/>
                </a:cubicBezTo>
                <a:cubicBezTo>
                  <a:pt x="2346325" y="2632075"/>
                  <a:pt x="2717800" y="2990850"/>
                  <a:pt x="2933700" y="3124200"/>
                </a:cubicBezTo>
                <a:cubicBezTo>
                  <a:pt x="3149600" y="3257550"/>
                  <a:pt x="3251200" y="3124200"/>
                  <a:pt x="3467100" y="3200400"/>
                </a:cubicBezTo>
                <a:cubicBezTo>
                  <a:pt x="3683000" y="3276600"/>
                  <a:pt x="4057650" y="3463925"/>
                  <a:pt x="4229100" y="3581400"/>
                </a:cubicBezTo>
                <a:cubicBezTo>
                  <a:pt x="4400550" y="3698875"/>
                  <a:pt x="4321175" y="3825875"/>
                  <a:pt x="4495800" y="3905250"/>
                </a:cubicBezTo>
                <a:cubicBezTo>
                  <a:pt x="4670425" y="3984625"/>
                  <a:pt x="5045075" y="4098925"/>
                  <a:pt x="5276850" y="4057650"/>
                </a:cubicBezTo>
                <a:cubicBezTo>
                  <a:pt x="5508625" y="4016375"/>
                  <a:pt x="5695950" y="3803650"/>
                  <a:pt x="5886450" y="3657600"/>
                </a:cubicBezTo>
                <a:cubicBezTo>
                  <a:pt x="6076950" y="3511550"/>
                  <a:pt x="6276975" y="3432175"/>
                  <a:pt x="6419850" y="3181350"/>
                </a:cubicBezTo>
                <a:cubicBezTo>
                  <a:pt x="6562725" y="2930525"/>
                  <a:pt x="6683375" y="2486025"/>
                  <a:pt x="6743700" y="2152650"/>
                </a:cubicBezTo>
                <a:cubicBezTo>
                  <a:pt x="6804025" y="1819275"/>
                  <a:pt x="6826250" y="1539875"/>
                  <a:pt x="6781800" y="1181100"/>
                </a:cubicBezTo>
                <a:cubicBezTo>
                  <a:pt x="6737350" y="822325"/>
                  <a:pt x="6607175" y="411162"/>
                  <a:pt x="6477000" y="0"/>
                </a:cubicBezTo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15816" y="251937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MOST </a:t>
            </a:r>
            <a:r>
              <a:rPr lang="en-GB" sz="3200" dirty="0" smtClean="0">
                <a:solidFill>
                  <a:prstClr val="black"/>
                </a:solidFill>
              </a:rPr>
              <a:t>IMPACT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95936" y="320426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MANY IMPACTS</a:t>
            </a:r>
            <a:endParaRPr lang="en-GB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-3996952" y="-1908212"/>
            <a:ext cx="16273808" cy="8145524"/>
          </a:xfrm>
          <a:prstGeom prst="ellipse">
            <a:avLst/>
          </a:prstGeom>
          <a:solidFill>
            <a:schemeClr val="tx2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179512" y="72008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1560" y="288032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870451" y="28803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34203" y="6248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1043608" y="0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301920" y="138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3968" y="476672"/>
            <a:ext cx="2304256" cy="1944216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0528" y="170254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LOW POPULATION MOUNTAINS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1508" y="104931"/>
            <a:ext cx="4740761" cy="6700603"/>
          </a:xfrm>
          <a:custGeom>
            <a:avLst/>
            <a:gdLst>
              <a:gd name="connsiteX0" fmla="*/ 132459 w 4740761"/>
              <a:gd name="connsiteY0" fmla="*/ 6700603 h 6700603"/>
              <a:gd name="connsiteX1" fmla="*/ 72499 w 4740761"/>
              <a:gd name="connsiteY1" fmla="*/ 6595672 h 6700603"/>
              <a:gd name="connsiteX2" fmla="*/ 27528 w 4740761"/>
              <a:gd name="connsiteY2" fmla="*/ 6415790 h 6700603"/>
              <a:gd name="connsiteX3" fmla="*/ 42518 w 4740761"/>
              <a:gd name="connsiteY3" fmla="*/ 5891135 h 6700603"/>
              <a:gd name="connsiteX4" fmla="*/ 72499 w 4740761"/>
              <a:gd name="connsiteY4" fmla="*/ 5816184 h 6700603"/>
              <a:gd name="connsiteX5" fmla="*/ 117469 w 4740761"/>
              <a:gd name="connsiteY5" fmla="*/ 5696262 h 6700603"/>
              <a:gd name="connsiteX6" fmla="*/ 177430 w 4740761"/>
              <a:gd name="connsiteY6" fmla="*/ 5546361 h 6700603"/>
              <a:gd name="connsiteX7" fmla="*/ 282361 w 4740761"/>
              <a:gd name="connsiteY7" fmla="*/ 5411449 h 6700603"/>
              <a:gd name="connsiteX8" fmla="*/ 372302 w 4740761"/>
              <a:gd name="connsiteY8" fmla="*/ 5306518 h 6700603"/>
              <a:gd name="connsiteX9" fmla="*/ 417272 w 4740761"/>
              <a:gd name="connsiteY9" fmla="*/ 5276538 h 6700603"/>
              <a:gd name="connsiteX10" fmla="*/ 477233 w 4740761"/>
              <a:gd name="connsiteY10" fmla="*/ 5216577 h 6700603"/>
              <a:gd name="connsiteX11" fmla="*/ 582164 w 4740761"/>
              <a:gd name="connsiteY11" fmla="*/ 5171607 h 6700603"/>
              <a:gd name="connsiteX12" fmla="*/ 747056 w 4740761"/>
              <a:gd name="connsiteY12" fmla="*/ 5096656 h 6700603"/>
              <a:gd name="connsiteX13" fmla="*/ 836997 w 4740761"/>
              <a:gd name="connsiteY13" fmla="*/ 5081666 h 6700603"/>
              <a:gd name="connsiteX14" fmla="*/ 1001889 w 4740761"/>
              <a:gd name="connsiteY14" fmla="*/ 5036695 h 6700603"/>
              <a:gd name="connsiteX15" fmla="*/ 1061849 w 4740761"/>
              <a:gd name="connsiteY15" fmla="*/ 5021705 h 6700603"/>
              <a:gd name="connsiteX16" fmla="*/ 1181771 w 4740761"/>
              <a:gd name="connsiteY16" fmla="*/ 5006715 h 6700603"/>
              <a:gd name="connsiteX17" fmla="*/ 1241731 w 4740761"/>
              <a:gd name="connsiteY17" fmla="*/ 4991725 h 6700603"/>
              <a:gd name="connsiteX18" fmla="*/ 1331672 w 4740761"/>
              <a:gd name="connsiteY18" fmla="*/ 4961744 h 6700603"/>
              <a:gd name="connsiteX19" fmla="*/ 1466584 w 4740761"/>
              <a:gd name="connsiteY19" fmla="*/ 4946754 h 6700603"/>
              <a:gd name="connsiteX20" fmla="*/ 1571515 w 4740761"/>
              <a:gd name="connsiteY20" fmla="*/ 4916774 h 6700603"/>
              <a:gd name="connsiteX21" fmla="*/ 1676446 w 4740761"/>
              <a:gd name="connsiteY21" fmla="*/ 4886794 h 6700603"/>
              <a:gd name="connsiteX22" fmla="*/ 1736407 w 4740761"/>
              <a:gd name="connsiteY22" fmla="*/ 4856813 h 6700603"/>
              <a:gd name="connsiteX23" fmla="*/ 1886308 w 4740761"/>
              <a:gd name="connsiteY23" fmla="*/ 4811843 h 6700603"/>
              <a:gd name="connsiteX24" fmla="*/ 1961259 w 4740761"/>
              <a:gd name="connsiteY24" fmla="*/ 4781862 h 6700603"/>
              <a:gd name="connsiteX25" fmla="*/ 2051200 w 4740761"/>
              <a:gd name="connsiteY25" fmla="*/ 4751882 h 6700603"/>
              <a:gd name="connsiteX26" fmla="*/ 2111161 w 4740761"/>
              <a:gd name="connsiteY26" fmla="*/ 4721902 h 6700603"/>
              <a:gd name="connsiteX27" fmla="*/ 2231082 w 4740761"/>
              <a:gd name="connsiteY27" fmla="*/ 4676931 h 6700603"/>
              <a:gd name="connsiteX28" fmla="*/ 2276053 w 4740761"/>
              <a:gd name="connsiteY28" fmla="*/ 4646951 h 6700603"/>
              <a:gd name="connsiteX29" fmla="*/ 2351003 w 4740761"/>
              <a:gd name="connsiteY29" fmla="*/ 4616971 h 6700603"/>
              <a:gd name="connsiteX30" fmla="*/ 2470925 w 4740761"/>
              <a:gd name="connsiteY30" fmla="*/ 4557010 h 6700603"/>
              <a:gd name="connsiteX31" fmla="*/ 2515895 w 4740761"/>
              <a:gd name="connsiteY31" fmla="*/ 4512039 h 6700603"/>
              <a:gd name="connsiteX32" fmla="*/ 2560866 w 4740761"/>
              <a:gd name="connsiteY32" fmla="*/ 4482059 h 6700603"/>
              <a:gd name="connsiteX33" fmla="*/ 2635817 w 4740761"/>
              <a:gd name="connsiteY33" fmla="*/ 4407108 h 6700603"/>
              <a:gd name="connsiteX34" fmla="*/ 2725758 w 4740761"/>
              <a:gd name="connsiteY34" fmla="*/ 4287187 h 6700603"/>
              <a:gd name="connsiteX35" fmla="*/ 2755738 w 4740761"/>
              <a:gd name="connsiteY35" fmla="*/ 4227226 h 6700603"/>
              <a:gd name="connsiteX36" fmla="*/ 2785718 w 4740761"/>
              <a:gd name="connsiteY36" fmla="*/ 4182256 h 6700603"/>
              <a:gd name="connsiteX37" fmla="*/ 2830689 w 4740761"/>
              <a:gd name="connsiteY37" fmla="*/ 4137285 h 6700603"/>
              <a:gd name="connsiteX38" fmla="*/ 2950610 w 4740761"/>
              <a:gd name="connsiteY38" fmla="*/ 3987384 h 6700603"/>
              <a:gd name="connsiteX39" fmla="*/ 2980590 w 4740761"/>
              <a:gd name="connsiteY39" fmla="*/ 3897443 h 6700603"/>
              <a:gd name="connsiteX40" fmla="*/ 3025561 w 4740761"/>
              <a:gd name="connsiteY40" fmla="*/ 3732551 h 6700603"/>
              <a:gd name="connsiteX41" fmla="*/ 3055541 w 4740761"/>
              <a:gd name="connsiteY41" fmla="*/ 3597639 h 6700603"/>
              <a:gd name="connsiteX42" fmla="*/ 3070531 w 4740761"/>
              <a:gd name="connsiteY42" fmla="*/ 3177915 h 6700603"/>
              <a:gd name="connsiteX43" fmla="*/ 3100512 w 4740761"/>
              <a:gd name="connsiteY43" fmla="*/ 3102964 h 6700603"/>
              <a:gd name="connsiteX44" fmla="*/ 3145482 w 4740761"/>
              <a:gd name="connsiteY44" fmla="*/ 2983043 h 6700603"/>
              <a:gd name="connsiteX45" fmla="*/ 3235423 w 4740761"/>
              <a:gd name="connsiteY45" fmla="*/ 2833141 h 6700603"/>
              <a:gd name="connsiteX46" fmla="*/ 3280394 w 4740761"/>
              <a:gd name="connsiteY46" fmla="*/ 2758190 h 6700603"/>
              <a:gd name="connsiteX47" fmla="*/ 3310374 w 4740761"/>
              <a:gd name="connsiteY47" fmla="*/ 2713220 h 6700603"/>
              <a:gd name="connsiteX48" fmla="*/ 3340354 w 4740761"/>
              <a:gd name="connsiteY48" fmla="*/ 2668249 h 6700603"/>
              <a:gd name="connsiteX49" fmla="*/ 3370335 w 4740761"/>
              <a:gd name="connsiteY49" fmla="*/ 2623279 h 6700603"/>
              <a:gd name="connsiteX50" fmla="*/ 3490256 w 4740761"/>
              <a:gd name="connsiteY50" fmla="*/ 2503358 h 6700603"/>
              <a:gd name="connsiteX51" fmla="*/ 3535226 w 4740761"/>
              <a:gd name="connsiteY51" fmla="*/ 2488367 h 6700603"/>
              <a:gd name="connsiteX52" fmla="*/ 3625167 w 4740761"/>
              <a:gd name="connsiteY52" fmla="*/ 2383436 h 6700603"/>
              <a:gd name="connsiteX53" fmla="*/ 3670138 w 4740761"/>
              <a:gd name="connsiteY53" fmla="*/ 2263515 h 6700603"/>
              <a:gd name="connsiteX54" fmla="*/ 3715108 w 4740761"/>
              <a:gd name="connsiteY54" fmla="*/ 2173574 h 6700603"/>
              <a:gd name="connsiteX55" fmla="*/ 3745089 w 4740761"/>
              <a:gd name="connsiteY55" fmla="*/ 2098623 h 6700603"/>
              <a:gd name="connsiteX56" fmla="*/ 3775069 w 4740761"/>
              <a:gd name="connsiteY56" fmla="*/ 2038662 h 6700603"/>
              <a:gd name="connsiteX57" fmla="*/ 3820040 w 4740761"/>
              <a:gd name="connsiteY57" fmla="*/ 1903751 h 6700603"/>
              <a:gd name="connsiteX58" fmla="*/ 3850020 w 4740761"/>
              <a:gd name="connsiteY58" fmla="*/ 1858780 h 6700603"/>
              <a:gd name="connsiteX59" fmla="*/ 3880000 w 4740761"/>
              <a:gd name="connsiteY59" fmla="*/ 1798820 h 6700603"/>
              <a:gd name="connsiteX60" fmla="*/ 3909981 w 4740761"/>
              <a:gd name="connsiteY60" fmla="*/ 1768839 h 6700603"/>
              <a:gd name="connsiteX61" fmla="*/ 3969941 w 4740761"/>
              <a:gd name="connsiteY61" fmla="*/ 1678899 h 6700603"/>
              <a:gd name="connsiteX62" fmla="*/ 3999922 w 4740761"/>
              <a:gd name="connsiteY62" fmla="*/ 1633928 h 6700603"/>
              <a:gd name="connsiteX63" fmla="*/ 4014912 w 4740761"/>
              <a:gd name="connsiteY63" fmla="*/ 1573967 h 6700603"/>
              <a:gd name="connsiteX64" fmla="*/ 4044892 w 4740761"/>
              <a:gd name="connsiteY64" fmla="*/ 989351 h 6700603"/>
              <a:gd name="connsiteX65" fmla="*/ 4089862 w 4740761"/>
              <a:gd name="connsiteY65" fmla="*/ 809469 h 6700603"/>
              <a:gd name="connsiteX66" fmla="*/ 4119843 w 4740761"/>
              <a:gd name="connsiteY66" fmla="*/ 764499 h 6700603"/>
              <a:gd name="connsiteX67" fmla="*/ 4134833 w 4740761"/>
              <a:gd name="connsiteY67" fmla="*/ 704538 h 6700603"/>
              <a:gd name="connsiteX68" fmla="*/ 4209784 w 4740761"/>
              <a:gd name="connsiteY68" fmla="*/ 569626 h 6700603"/>
              <a:gd name="connsiteX69" fmla="*/ 4314715 w 4740761"/>
              <a:gd name="connsiteY69" fmla="*/ 449705 h 6700603"/>
              <a:gd name="connsiteX70" fmla="*/ 4419646 w 4740761"/>
              <a:gd name="connsiteY70" fmla="*/ 374754 h 6700603"/>
              <a:gd name="connsiteX71" fmla="*/ 4509587 w 4740761"/>
              <a:gd name="connsiteY71" fmla="*/ 299803 h 6700603"/>
              <a:gd name="connsiteX72" fmla="*/ 4569548 w 4740761"/>
              <a:gd name="connsiteY72" fmla="*/ 224853 h 6700603"/>
              <a:gd name="connsiteX73" fmla="*/ 4599528 w 4740761"/>
              <a:gd name="connsiteY73" fmla="*/ 179882 h 6700603"/>
              <a:gd name="connsiteX74" fmla="*/ 4689469 w 4740761"/>
              <a:gd name="connsiteY74" fmla="*/ 134912 h 6700603"/>
              <a:gd name="connsiteX75" fmla="*/ 4719449 w 4740761"/>
              <a:gd name="connsiteY75" fmla="*/ 104931 h 6700603"/>
              <a:gd name="connsiteX76" fmla="*/ 4734440 w 4740761"/>
              <a:gd name="connsiteY76" fmla="*/ 0 h 670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740761" h="6700603">
                <a:moveTo>
                  <a:pt x="132459" y="6700603"/>
                </a:moveTo>
                <a:cubicBezTo>
                  <a:pt x="113672" y="6672423"/>
                  <a:pt x="81277" y="6627859"/>
                  <a:pt x="72499" y="6595672"/>
                </a:cubicBezTo>
                <a:cubicBezTo>
                  <a:pt x="0" y="6329847"/>
                  <a:pt x="111528" y="6625793"/>
                  <a:pt x="27528" y="6415790"/>
                </a:cubicBezTo>
                <a:cubicBezTo>
                  <a:pt x="32525" y="6240905"/>
                  <a:pt x="29433" y="6065601"/>
                  <a:pt x="42518" y="5891135"/>
                </a:cubicBezTo>
                <a:cubicBezTo>
                  <a:pt x="44530" y="5864302"/>
                  <a:pt x="63990" y="5841711"/>
                  <a:pt x="72499" y="5816184"/>
                </a:cubicBezTo>
                <a:cubicBezTo>
                  <a:pt x="141592" y="5608905"/>
                  <a:pt x="25471" y="5910924"/>
                  <a:pt x="117469" y="5696262"/>
                </a:cubicBezTo>
                <a:cubicBezTo>
                  <a:pt x="138668" y="5646797"/>
                  <a:pt x="147578" y="5591139"/>
                  <a:pt x="177430" y="5546361"/>
                </a:cubicBezTo>
                <a:cubicBezTo>
                  <a:pt x="328969" y="5319050"/>
                  <a:pt x="164949" y="5552343"/>
                  <a:pt x="282361" y="5411449"/>
                </a:cubicBezTo>
                <a:cubicBezTo>
                  <a:pt x="324743" y="5360591"/>
                  <a:pt x="304743" y="5351557"/>
                  <a:pt x="372302" y="5306518"/>
                </a:cubicBezTo>
                <a:cubicBezTo>
                  <a:pt x="387292" y="5296525"/>
                  <a:pt x="403593" y="5288262"/>
                  <a:pt x="417272" y="5276538"/>
                </a:cubicBezTo>
                <a:cubicBezTo>
                  <a:pt x="438733" y="5258143"/>
                  <a:pt x="451951" y="5229218"/>
                  <a:pt x="477233" y="5216577"/>
                </a:cubicBezTo>
                <a:cubicBezTo>
                  <a:pt x="738533" y="5085929"/>
                  <a:pt x="383621" y="5259849"/>
                  <a:pt x="582164" y="5171607"/>
                </a:cubicBezTo>
                <a:cubicBezTo>
                  <a:pt x="635129" y="5148067"/>
                  <a:pt x="689987" y="5112220"/>
                  <a:pt x="747056" y="5096656"/>
                </a:cubicBezTo>
                <a:cubicBezTo>
                  <a:pt x="776379" y="5088659"/>
                  <a:pt x="807017" y="5086663"/>
                  <a:pt x="836997" y="5081666"/>
                </a:cubicBezTo>
                <a:cubicBezTo>
                  <a:pt x="977388" y="5034868"/>
                  <a:pt x="874762" y="5064945"/>
                  <a:pt x="1001889" y="5036695"/>
                </a:cubicBezTo>
                <a:cubicBezTo>
                  <a:pt x="1022000" y="5032226"/>
                  <a:pt x="1041528" y="5025092"/>
                  <a:pt x="1061849" y="5021705"/>
                </a:cubicBezTo>
                <a:cubicBezTo>
                  <a:pt x="1101586" y="5015082"/>
                  <a:pt x="1141797" y="5011712"/>
                  <a:pt x="1181771" y="5006715"/>
                </a:cubicBezTo>
                <a:cubicBezTo>
                  <a:pt x="1201758" y="5001718"/>
                  <a:pt x="1221998" y="4997645"/>
                  <a:pt x="1241731" y="4991725"/>
                </a:cubicBezTo>
                <a:cubicBezTo>
                  <a:pt x="1272000" y="4982644"/>
                  <a:pt x="1300263" y="4965234"/>
                  <a:pt x="1331672" y="4961744"/>
                </a:cubicBezTo>
                <a:lnTo>
                  <a:pt x="1466584" y="4946754"/>
                </a:lnTo>
                <a:cubicBezTo>
                  <a:pt x="1597950" y="4913913"/>
                  <a:pt x="1463990" y="4949031"/>
                  <a:pt x="1571515" y="4916774"/>
                </a:cubicBezTo>
                <a:cubicBezTo>
                  <a:pt x="1606358" y="4906321"/>
                  <a:pt x="1642260" y="4899226"/>
                  <a:pt x="1676446" y="4886794"/>
                </a:cubicBezTo>
                <a:cubicBezTo>
                  <a:pt x="1697447" y="4879157"/>
                  <a:pt x="1715659" y="4865112"/>
                  <a:pt x="1736407" y="4856813"/>
                </a:cubicBezTo>
                <a:cubicBezTo>
                  <a:pt x="1910167" y="4787309"/>
                  <a:pt x="1753788" y="4856017"/>
                  <a:pt x="1886308" y="4811843"/>
                </a:cubicBezTo>
                <a:cubicBezTo>
                  <a:pt x="1911835" y="4803334"/>
                  <a:pt x="1935971" y="4791058"/>
                  <a:pt x="1961259" y="4781862"/>
                </a:cubicBezTo>
                <a:cubicBezTo>
                  <a:pt x="1990958" y="4771062"/>
                  <a:pt x="2021858" y="4763619"/>
                  <a:pt x="2051200" y="4751882"/>
                </a:cubicBezTo>
                <a:cubicBezTo>
                  <a:pt x="2071948" y="4743583"/>
                  <a:pt x="2090534" y="4730497"/>
                  <a:pt x="2111161" y="4721902"/>
                </a:cubicBezTo>
                <a:cubicBezTo>
                  <a:pt x="2150569" y="4705482"/>
                  <a:pt x="2192217" y="4694597"/>
                  <a:pt x="2231082" y="4676931"/>
                </a:cubicBezTo>
                <a:cubicBezTo>
                  <a:pt x="2247483" y="4669476"/>
                  <a:pt x="2259939" y="4655008"/>
                  <a:pt x="2276053" y="4646951"/>
                </a:cubicBezTo>
                <a:cubicBezTo>
                  <a:pt x="2300120" y="4634918"/>
                  <a:pt x="2326936" y="4629005"/>
                  <a:pt x="2351003" y="4616971"/>
                </a:cubicBezTo>
                <a:cubicBezTo>
                  <a:pt x="2530621" y="4527161"/>
                  <a:pt x="2211583" y="4660745"/>
                  <a:pt x="2470925" y="4557010"/>
                </a:cubicBezTo>
                <a:cubicBezTo>
                  <a:pt x="2485915" y="4542020"/>
                  <a:pt x="2499609" y="4525610"/>
                  <a:pt x="2515895" y="4512039"/>
                </a:cubicBezTo>
                <a:cubicBezTo>
                  <a:pt x="2529735" y="4500505"/>
                  <a:pt x="2547308" y="4493923"/>
                  <a:pt x="2560866" y="4482059"/>
                </a:cubicBezTo>
                <a:cubicBezTo>
                  <a:pt x="2587456" y="4458793"/>
                  <a:pt x="2635817" y="4407108"/>
                  <a:pt x="2635817" y="4407108"/>
                </a:cubicBezTo>
                <a:cubicBezTo>
                  <a:pt x="2702502" y="4240395"/>
                  <a:pt x="2618805" y="4411966"/>
                  <a:pt x="2725758" y="4287187"/>
                </a:cubicBezTo>
                <a:cubicBezTo>
                  <a:pt x="2740301" y="4270221"/>
                  <a:pt x="2744651" y="4246628"/>
                  <a:pt x="2755738" y="4227226"/>
                </a:cubicBezTo>
                <a:cubicBezTo>
                  <a:pt x="2764676" y="4211584"/>
                  <a:pt x="2774185" y="4196096"/>
                  <a:pt x="2785718" y="4182256"/>
                </a:cubicBezTo>
                <a:cubicBezTo>
                  <a:pt x="2799290" y="4165970"/>
                  <a:pt x="2816605" y="4153130"/>
                  <a:pt x="2830689" y="4137285"/>
                </a:cubicBezTo>
                <a:cubicBezTo>
                  <a:pt x="2888894" y="4071804"/>
                  <a:pt x="2903184" y="4050619"/>
                  <a:pt x="2950610" y="3987384"/>
                </a:cubicBezTo>
                <a:lnTo>
                  <a:pt x="2980590" y="3897443"/>
                </a:lnTo>
                <a:cubicBezTo>
                  <a:pt x="2999968" y="3839309"/>
                  <a:pt x="3014287" y="3800194"/>
                  <a:pt x="3025561" y="3732551"/>
                </a:cubicBezTo>
                <a:cubicBezTo>
                  <a:pt x="3043149" y="3627024"/>
                  <a:pt x="3030940" y="3671444"/>
                  <a:pt x="3055541" y="3597639"/>
                </a:cubicBezTo>
                <a:cubicBezTo>
                  <a:pt x="3060538" y="3457731"/>
                  <a:pt x="3057856" y="3317337"/>
                  <a:pt x="3070531" y="3177915"/>
                </a:cubicBezTo>
                <a:cubicBezTo>
                  <a:pt x="3072967" y="3151117"/>
                  <a:pt x="3091064" y="3128159"/>
                  <a:pt x="3100512" y="3102964"/>
                </a:cubicBezTo>
                <a:cubicBezTo>
                  <a:pt x="3117287" y="3058232"/>
                  <a:pt x="3121085" y="3028787"/>
                  <a:pt x="3145482" y="2983043"/>
                </a:cubicBezTo>
                <a:cubicBezTo>
                  <a:pt x="3172904" y="2931627"/>
                  <a:pt x="3205443" y="2883108"/>
                  <a:pt x="3235423" y="2833141"/>
                </a:cubicBezTo>
                <a:cubicBezTo>
                  <a:pt x="3250413" y="2808157"/>
                  <a:pt x="3264952" y="2782897"/>
                  <a:pt x="3280394" y="2758190"/>
                </a:cubicBezTo>
                <a:cubicBezTo>
                  <a:pt x="3289942" y="2742913"/>
                  <a:pt x="3300381" y="2728210"/>
                  <a:pt x="3310374" y="2713220"/>
                </a:cubicBezTo>
                <a:lnTo>
                  <a:pt x="3340354" y="2668249"/>
                </a:lnTo>
                <a:cubicBezTo>
                  <a:pt x="3350347" y="2653259"/>
                  <a:pt x="3357596" y="2636018"/>
                  <a:pt x="3370335" y="2623279"/>
                </a:cubicBezTo>
                <a:cubicBezTo>
                  <a:pt x="3410309" y="2583305"/>
                  <a:pt x="3436626" y="2521236"/>
                  <a:pt x="3490256" y="2503358"/>
                </a:cubicBezTo>
                <a:lnTo>
                  <a:pt x="3535226" y="2488367"/>
                </a:lnTo>
                <a:cubicBezTo>
                  <a:pt x="3561967" y="2461626"/>
                  <a:pt x="3609781" y="2418054"/>
                  <a:pt x="3625167" y="2383436"/>
                </a:cubicBezTo>
                <a:cubicBezTo>
                  <a:pt x="3711608" y="2188944"/>
                  <a:pt x="3578002" y="2401720"/>
                  <a:pt x="3670138" y="2263515"/>
                </a:cubicBezTo>
                <a:cubicBezTo>
                  <a:pt x="3707814" y="2150484"/>
                  <a:pt x="3656993" y="2289803"/>
                  <a:pt x="3715108" y="2173574"/>
                </a:cubicBezTo>
                <a:cubicBezTo>
                  <a:pt x="3727142" y="2149507"/>
                  <a:pt x="3734160" y="2123212"/>
                  <a:pt x="3745089" y="2098623"/>
                </a:cubicBezTo>
                <a:cubicBezTo>
                  <a:pt x="3754165" y="2078203"/>
                  <a:pt x="3767047" y="2059519"/>
                  <a:pt x="3775069" y="2038662"/>
                </a:cubicBezTo>
                <a:cubicBezTo>
                  <a:pt x="3792086" y="1994419"/>
                  <a:pt x="3793746" y="1943193"/>
                  <a:pt x="3820040" y="1903751"/>
                </a:cubicBezTo>
                <a:cubicBezTo>
                  <a:pt x="3830033" y="1888761"/>
                  <a:pt x="3841082" y="1874422"/>
                  <a:pt x="3850020" y="1858780"/>
                </a:cubicBezTo>
                <a:cubicBezTo>
                  <a:pt x="3861107" y="1839378"/>
                  <a:pt x="3867605" y="1817413"/>
                  <a:pt x="3880000" y="1798820"/>
                </a:cubicBezTo>
                <a:cubicBezTo>
                  <a:pt x="3887840" y="1787061"/>
                  <a:pt x="3901501" y="1780146"/>
                  <a:pt x="3909981" y="1768839"/>
                </a:cubicBezTo>
                <a:cubicBezTo>
                  <a:pt x="3931600" y="1740014"/>
                  <a:pt x="3949954" y="1708879"/>
                  <a:pt x="3969941" y="1678899"/>
                </a:cubicBezTo>
                <a:lnTo>
                  <a:pt x="3999922" y="1633928"/>
                </a:lnTo>
                <a:cubicBezTo>
                  <a:pt x="4004919" y="1613941"/>
                  <a:pt x="4011998" y="1594362"/>
                  <a:pt x="4014912" y="1573967"/>
                </a:cubicBezTo>
                <a:cubicBezTo>
                  <a:pt x="4042267" y="1382482"/>
                  <a:pt x="4034126" y="1177760"/>
                  <a:pt x="4044892" y="989351"/>
                </a:cubicBezTo>
                <a:cubicBezTo>
                  <a:pt x="4046999" y="952474"/>
                  <a:pt x="4069067" y="840660"/>
                  <a:pt x="4089862" y="809469"/>
                </a:cubicBezTo>
                <a:lnTo>
                  <a:pt x="4119843" y="764499"/>
                </a:lnTo>
                <a:cubicBezTo>
                  <a:pt x="4124840" y="744512"/>
                  <a:pt x="4127182" y="723667"/>
                  <a:pt x="4134833" y="704538"/>
                </a:cubicBezTo>
                <a:cubicBezTo>
                  <a:pt x="4155543" y="652763"/>
                  <a:pt x="4178580" y="613311"/>
                  <a:pt x="4209784" y="569626"/>
                </a:cubicBezTo>
                <a:cubicBezTo>
                  <a:pt x="4247513" y="516805"/>
                  <a:pt x="4264468" y="493671"/>
                  <a:pt x="4314715" y="449705"/>
                </a:cubicBezTo>
                <a:cubicBezTo>
                  <a:pt x="4530696" y="260723"/>
                  <a:pt x="4251774" y="514647"/>
                  <a:pt x="4419646" y="374754"/>
                </a:cubicBezTo>
                <a:cubicBezTo>
                  <a:pt x="4535065" y="278571"/>
                  <a:pt x="4397935" y="374240"/>
                  <a:pt x="4509587" y="299803"/>
                </a:cubicBezTo>
                <a:cubicBezTo>
                  <a:pt x="4601869" y="161380"/>
                  <a:pt x="4484103" y="331659"/>
                  <a:pt x="4569548" y="224853"/>
                </a:cubicBezTo>
                <a:cubicBezTo>
                  <a:pt x="4580803" y="210785"/>
                  <a:pt x="4586789" y="192621"/>
                  <a:pt x="4599528" y="179882"/>
                </a:cubicBezTo>
                <a:cubicBezTo>
                  <a:pt x="4628586" y="150824"/>
                  <a:pt x="4652895" y="147103"/>
                  <a:pt x="4689469" y="134912"/>
                </a:cubicBezTo>
                <a:cubicBezTo>
                  <a:pt x="4699462" y="124918"/>
                  <a:pt x="4712178" y="117050"/>
                  <a:pt x="4719449" y="104931"/>
                </a:cubicBezTo>
                <a:cubicBezTo>
                  <a:pt x="4740761" y="69412"/>
                  <a:pt x="4734440" y="39823"/>
                  <a:pt x="4734440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132" y="11938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LARGE CITY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31632" y="3501008"/>
            <a:ext cx="3312368" cy="2160240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prstClr val="black"/>
                </a:solidFill>
              </a:rPr>
              <a:t>CAPITAL CITY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537321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LOW POPULATION MARSHLAND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550706">
            <a:off x="2528572" y="46125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8365789">
            <a:off x="3893681" y="26409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528" y="4911403"/>
            <a:ext cx="3105462" cy="1613941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053652" y="324787"/>
            <a:ext cx="3477718" cy="679554"/>
          </a:xfrm>
          <a:custGeom>
            <a:avLst/>
            <a:gdLst>
              <a:gd name="connsiteX0" fmla="*/ 0 w 3477718"/>
              <a:gd name="connsiteY0" fmla="*/ 679554 h 679554"/>
              <a:gd name="connsiteX1" fmla="*/ 794479 w 3477718"/>
              <a:gd name="connsiteY1" fmla="*/ 574623 h 679554"/>
              <a:gd name="connsiteX2" fmla="*/ 1618938 w 3477718"/>
              <a:gd name="connsiteY2" fmla="*/ 184879 h 679554"/>
              <a:gd name="connsiteX3" fmla="*/ 2308486 w 3477718"/>
              <a:gd name="connsiteY3" fmla="*/ 49967 h 679554"/>
              <a:gd name="connsiteX4" fmla="*/ 3087974 w 3477718"/>
              <a:gd name="connsiteY4" fmla="*/ 79947 h 679554"/>
              <a:gd name="connsiteX5" fmla="*/ 3477718 w 3477718"/>
              <a:gd name="connsiteY5" fmla="*/ 529652 h 679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7718" h="679554">
                <a:moveTo>
                  <a:pt x="0" y="679554"/>
                </a:moveTo>
                <a:cubicBezTo>
                  <a:pt x="262328" y="668311"/>
                  <a:pt x="524656" y="657069"/>
                  <a:pt x="794479" y="574623"/>
                </a:cubicBezTo>
                <a:cubicBezTo>
                  <a:pt x="1064302" y="492177"/>
                  <a:pt x="1366604" y="272322"/>
                  <a:pt x="1618938" y="184879"/>
                </a:cubicBezTo>
                <a:cubicBezTo>
                  <a:pt x="1871272" y="97436"/>
                  <a:pt x="2063647" y="67456"/>
                  <a:pt x="2308486" y="49967"/>
                </a:cubicBezTo>
                <a:cubicBezTo>
                  <a:pt x="2553325" y="32478"/>
                  <a:pt x="2893102" y="0"/>
                  <a:pt x="3087974" y="79947"/>
                </a:cubicBezTo>
                <a:cubicBezTo>
                  <a:pt x="3282846" y="159894"/>
                  <a:pt x="3380282" y="344773"/>
                  <a:pt x="3477718" y="5296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783830" y="1543987"/>
            <a:ext cx="3013022" cy="1184223"/>
          </a:xfrm>
          <a:custGeom>
            <a:avLst/>
            <a:gdLst>
              <a:gd name="connsiteX0" fmla="*/ 0 w 3013022"/>
              <a:gd name="connsiteY0" fmla="*/ 0 h 1184223"/>
              <a:gd name="connsiteX1" fmla="*/ 824459 w 3013022"/>
              <a:gd name="connsiteY1" fmla="*/ 629587 h 1184223"/>
              <a:gd name="connsiteX2" fmla="*/ 1424065 w 3013022"/>
              <a:gd name="connsiteY2" fmla="*/ 314793 h 1184223"/>
              <a:gd name="connsiteX3" fmla="*/ 2023672 w 3013022"/>
              <a:gd name="connsiteY3" fmla="*/ 344774 h 1184223"/>
              <a:gd name="connsiteX4" fmla="*/ 2428406 w 3013022"/>
              <a:gd name="connsiteY4" fmla="*/ 494675 h 1184223"/>
              <a:gd name="connsiteX5" fmla="*/ 2728209 w 3013022"/>
              <a:gd name="connsiteY5" fmla="*/ 659567 h 1184223"/>
              <a:gd name="connsiteX6" fmla="*/ 3013022 w 3013022"/>
              <a:gd name="connsiteY6" fmla="*/ 1184223 h 118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3022" h="1184223">
                <a:moveTo>
                  <a:pt x="0" y="0"/>
                </a:moveTo>
                <a:cubicBezTo>
                  <a:pt x="293557" y="288561"/>
                  <a:pt x="587115" y="577122"/>
                  <a:pt x="824459" y="629587"/>
                </a:cubicBezTo>
                <a:cubicBezTo>
                  <a:pt x="1061803" y="682052"/>
                  <a:pt x="1224196" y="362262"/>
                  <a:pt x="1424065" y="314793"/>
                </a:cubicBezTo>
                <a:cubicBezTo>
                  <a:pt x="1623934" y="267324"/>
                  <a:pt x="1856282" y="314794"/>
                  <a:pt x="2023672" y="344774"/>
                </a:cubicBezTo>
                <a:cubicBezTo>
                  <a:pt x="2191062" y="374754"/>
                  <a:pt x="2310983" y="442210"/>
                  <a:pt x="2428406" y="494675"/>
                </a:cubicBezTo>
                <a:cubicBezTo>
                  <a:pt x="2545829" y="547141"/>
                  <a:pt x="2630773" y="544642"/>
                  <a:pt x="2728209" y="659567"/>
                </a:cubicBezTo>
                <a:cubicBezTo>
                  <a:pt x="2825645" y="774492"/>
                  <a:pt x="2919333" y="979357"/>
                  <a:pt x="3013022" y="118422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21263615">
            <a:off x="2756543" y="15164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20114513">
            <a:off x="2768981" y="298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15616" y="4005064"/>
            <a:ext cx="288032" cy="136815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-1260648" y="-1827584"/>
            <a:ext cx="11917832" cy="6201308"/>
          </a:xfrm>
          <a:prstGeom prst="ellipse">
            <a:avLst/>
          </a:prstGeom>
          <a:solidFill>
            <a:schemeClr val="tx2">
              <a:lumMod val="40000"/>
              <a:lumOff val="60000"/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899592" y="2348880"/>
            <a:ext cx="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0" y="-1368152"/>
            <a:ext cx="7020272" cy="2736304"/>
          </a:xfrm>
          <a:prstGeom prst="ellipse">
            <a:avLst/>
          </a:prstGeom>
          <a:solidFill>
            <a:schemeClr val="tx2">
              <a:lumMod val="75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63888" y="5158933"/>
            <a:ext cx="1944216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580112" y="3356992"/>
            <a:ext cx="3816424" cy="2448272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6512" y="321297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4F81BD"/>
                </a:solidFill>
              </a:rPr>
              <a:t>DECREASED VULNERABILITY</a:t>
            </a:r>
          </a:p>
        </p:txBody>
      </p:sp>
      <p:sp>
        <p:nvSpPr>
          <p:cNvPr id="29" name="Freeform 28"/>
          <p:cNvSpPr/>
          <p:nvPr/>
        </p:nvSpPr>
        <p:spPr>
          <a:xfrm rot="16682334">
            <a:off x="-575906" y="-119840"/>
            <a:ext cx="3339427" cy="2648184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519863" y="149167"/>
            <a:ext cx="4428400" cy="4899430"/>
          </a:xfrm>
          <a:custGeom>
            <a:avLst/>
            <a:gdLst>
              <a:gd name="connsiteX0" fmla="*/ 2870616 w 4736891"/>
              <a:gd name="connsiteY0" fmla="*/ 47469 h 5351488"/>
              <a:gd name="connsiteX1" fmla="*/ 2136098 w 4736891"/>
              <a:gd name="connsiteY1" fmla="*/ 197370 h 5351488"/>
              <a:gd name="connsiteX2" fmla="*/ 1356609 w 4736891"/>
              <a:gd name="connsiteY2" fmla="*/ 1231692 h 5351488"/>
              <a:gd name="connsiteX3" fmla="*/ 1701383 w 4736891"/>
              <a:gd name="connsiteY3" fmla="*/ 2281003 h 5351488"/>
              <a:gd name="connsiteX4" fmla="*/ 1656413 w 4736891"/>
              <a:gd name="connsiteY4" fmla="*/ 3030511 h 5351488"/>
              <a:gd name="connsiteX5" fmla="*/ 1176727 w 4736891"/>
              <a:gd name="connsiteY5" fmla="*/ 3914931 h 5351488"/>
              <a:gd name="connsiteX6" fmla="*/ 217357 w 4736891"/>
              <a:gd name="connsiteY6" fmla="*/ 4289685 h 5351488"/>
              <a:gd name="connsiteX7" fmla="*/ 52465 w 4736891"/>
              <a:gd name="connsiteY7" fmla="*/ 4934262 h 5351488"/>
              <a:gd name="connsiteX8" fmla="*/ 532150 w 4736891"/>
              <a:gd name="connsiteY8" fmla="*/ 5309016 h 5351488"/>
              <a:gd name="connsiteX9" fmla="*/ 1416570 w 4736891"/>
              <a:gd name="connsiteY9" fmla="*/ 5189095 h 5351488"/>
              <a:gd name="connsiteX10" fmla="*/ 2256019 w 4736891"/>
              <a:gd name="connsiteY10" fmla="*/ 4559508 h 5351488"/>
              <a:gd name="connsiteX11" fmla="*/ 2840636 w 4736891"/>
              <a:gd name="connsiteY11" fmla="*/ 3135442 h 5351488"/>
              <a:gd name="connsiteX12" fmla="*/ 4234721 w 4736891"/>
              <a:gd name="connsiteY12" fmla="*/ 2325974 h 5351488"/>
              <a:gd name="connsiteX13" fmla="*/ 4699416 w 4736891"/>
              <a:gd name="connsiteY13" fmla="*/ 1441554 h 5351488"/>
              <a:gd name="connsiteX14" fmla="*/ 4459573 w 4736891"/>
              <a:gd name="connsiteY14" fmla="*/ 677056 h 5351488"/>
              <a:gd name="connsiteX15" fmla="*/ 3725055 w 4736891"/>
              <a:gd name="connsiteY15" fmla="*/ 152400 h 5351488"/>
              <a:gd name="connsiteX16" fmla="*/ 2810655 w 4736891"/>
              <a:gd name="connsiteY16" fmla="*/ 47469 h 5351488"/>
              <a:gd name="connsiteX0" fmla="*/ 2883951 w 4750226"/>
              <a:gd name="connsiteY0" fmla="*/ 47469 h 5351488"/>
              <a:gd name="connsiteX1" fmla="*/ 2149433 w 4750226"/>
              <a:gd name="connsiteY1" fmla="*/ 197370 h 5351488"/>
              <a:gd name="connsiteX2" fmla="*/ 1369944 w 4750226"/>
              <a:gd name="connsiteY2" fmla="*/ 1231692 h 5351488"/>
              <a:gd name="connsiteX3" fmla="*/ 1714718 w 4750226"/>
              <a:gd name="connsiteY3" fmla="*/ 2281003 h 5351488"/>
              <a:gd name="connsiteX4" fmla="*/ 1669748 w 4750226"/>
              <a:gd name="connsiteY4" fmla="*/ 3030511 h 5351488"/>
              <a:gd name="connsiteX5" fmla="*/ 1190062 w 4750226"/>
              <a:gd name="connsiteY5" fmla="*/ 3914931 h 5351488"/>
              <a:gd name="connsiteX6" fmla="*/ 940287 w 4750226"/>
              <a:gd name="connsiteY6" fmla="*/ 4244738 h 5351488"/>
              <a:gd name="connsiteX7" fmla="*/ 65800 w 4750226"/>
              <a:gd name="connsiteY7" fmla="*/ 4934262 h 5351488"/>
              <a:gd name="connsiteX8" fmla="*/ 545485 w 4750226"/>
              <a:gd name="connsiteY8" fmla="*/ 5309016 h 5351488"/>
              <a:gd name="connsiteX9" fmla="*/ 1429905 w 4750226"/>
              <a:gd name="connsiteY9" fmla="*/ 5189095 h 5351488"/>
              <a:gd name="connsiteX10" fmla="*/ 2269354 w 4750226"/>
              <a:gd name="connsiteY10" fmla="*/ 4559508 h 5351488"/>
              <a:gd name="connsiteX11" fmla="*/ 2853971 w 4750226"/>
              <a:gd name="connsiteY11" fmla="*/ 3135442 h 5351488"/>
              <a:gd name="connsiteX12" fmla="*/ 4248056 w 4750226"/>
              <a:gd name="connsiteY12" fmla="*/ 2325974 h 5351488"/>
              <a:gd name="connsiteX13" fmla="*/ 4712751 w 4750226"/>
              <a:gd name="connsiteY13" fmla="*/ 1441554 h 5351488"/>
              <a:gd name="connsiteX14" fmla="*/ 4472908 w 4750226"/>
              <a:gd name="connsiteY14" fmla="*/ 677056 h 5351488"/>
              <a:gd name="connsiteX15" fmla="*/ 3738390 w 4750226"/>
              <a:gd name="connsiteY15" fmla="*/ 152400 h 5351488"/>
              <a:gd name="connsiteX16" fmla="*/ 2823990 w 4750226"/>
              <a:gd name="connsiteY16" fmla="*/ 47469 h 5351488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428400 w 4238339"/>
              <a:gd name="connsiteY6" fmla="*/ 4244738 h 5382399"/>
              <a:gd name="connsiteX7" fmla="*/ 716432 w 4238339"/>
              <a:gd name="connsiteY7" fmla="*/ 4748794 h 5382399"/>
              <a:gd name="connsiteX8" fmla="*/ 33598 w 4238339"/>
              <a:gd name="connsiteY8" fmla="*/ 5309016 h 5382399"/>
              <a:gd name="connsiteX9" fmla="*/ 918018 w 4238339"/>
              <a:gd name="connsiteY9" fmla="*/ 5189095 h 5382399"/>
              <a:gd name="connsiteX10" fmla="*/ 1757467 w 4238339"/>
              <a:gd name="connsiteY10" fmla="*/ 4559508 h 5382399"/>
              <a:gd name="connsiteX11" fmla="*/ 2342084 w 4238339"/>
              <a:gd name="connsiteY11" fmla="*/ 3135442 h 5382399"/>
              <a:gd name="connsiteX12" fmla="*/ 3736169 w 4238339"/>
              <a:gd name="connsiteY12" fmla="*/ 2325974 h 5382399"/>
              <a:gd name="connsiteX13" fmla="*/ 4200864 w 4238339"/>
              <a:gd name="connsiteY13" fmla="*/ 1441554 h 5382399"/>
              <a:gd name="connsiteX14" fmla="*/ 3961021 w 4238339"/>
              <a:gd name="connsiteY14" fmla="*/ 677056 h 5382399"/>
              <a:gd name="connsiteX15" fmla="*/ 3226503 w 4238339"/>
              <a:gd name="connsiteY15" fmla="*/ 152400 h 5382399"/>
              <a:gd name="connsiteX16" fmla="*/ 2312103 w 4238339"/>
              <a:gd name="connsiteY16" fmla="*/ 47469 h 5382399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716432 w 4238339"/>
              <a:gd name="connsiteY6" fmla="*/ 4748794 h 5382399"/>
              <a:gd name="connsiteX7" fmla="*/ 33598 w 4238339"/>
              <a:gd name="connsiteY7" fmla="*/ 5309016 h 5382399"/>
              <a:gd name="connsiteX8" fmla="*/ 918018 w 4238339"/>
              <a:gd name="connsiteY8" fmla="*/ 5189095 h 5382399"/>
              <a:gd name="connsiteX9" fmla="*/ 1757467 w 4238339"/>
              <a:gd name="connsiteY9" fmla="*/ 4559508 h 5382399"/>
              <a:gd name="connsiteX10" fmla="*/ 2342084 w 4238339"/>
              <a:gd name="connsiteY10" fmla="*/ 3135442 h 5382399"/>
              <a:gd name="connsiteX11" fmla="*/ 3736169 w 4238339"/>
              <a:gd name="connsiteY11" fmla="*/ 2325974 h 5382399"/>
              <a:gd name="connsiteX12" fmla="*/ 4200864 w 4238339"/>
              <a:gd name="connsiteY12" fmla="*/ 1441554 h 5382399"/>
              <a:gd name="connsiteX13" fmla="*/ 3961021 w 4238339"/>
              <a:gd name="connsiteY13" fmla="*/ 677056 h 5382399"/>
              <a:gd name="connsiteX14" fmla="*/ 3226503 w 4238339"/>
              <a:gd name="connsiteY14" fmla="*/ 152400 h 5382399"/>
              <a:gd name="connsiteX15" fmla="*/ 2312103 w 4238339"/>
              <a:gd name="connsiteY15" fmla="*/ 47469 h 5382399"/>
              <a:gd name="connsiteX0" fmla="*/ 1767460 w 3633735"/>
              <a:gd name="connsiteY0" fmla="*/ 47469 h 5220643"/>
              <a:gd name="connsiteX1" fmla="*/ 1032942 w 3633735"/>
              <a:gd name="connsiteY1" fmla="*/ 197370 h 5220643"/>
              <a:gd name="connsiteX2" fmla="*/ 253453 w 3633735"/>
              <a:gd name="connsiteY2" fmla="*/ 1231692 h 5220643"/>
              <a:gd name="connsiteX3" fmla="*/ 598227 w 3633735"/>
              <a:gd name="connsiteY3" fmla="*/ 2281003 h 5220643"/>
              <a:gd name="connsiteX4" fmla="*/ 553257 w 3633735"/>
              <a:gd name="connsiteY4" fmla="*/ 3030511 h 5220643"/>
              <a:gd name="connsiteX5" fmla="*/ 73571 w 3633735"/>
              <a:gd name="connsiteY5" fmla="*/ 3914931 h 5220643"/>
              <a:gd name="connsiteX6" fmla="*/ 111828 w 3633735"/>
              <a:gd name="connsiteY6" fmla="*/ 4748794 h 5220643"/>
              <a:gd name="connsiteX7" fmla="*/ 313414 w 3633735"/>
              <a:gd name="connsiteY7" fmla="*/ 5189095 h 5220643"/>
              <a:gd name="connsiteX8" fmla="*/ 1152863 w 3633735"/>
              <a:gd name="connsiteY8" fmla="*/ 4559508 h 5220643"/>
              <a:gd name="connsiteX9" fmla="*/ 1737480 w 3633735"/>
              <a:gd name="connsiteY9" fmla="*/ 3135442 h 5220643"/>
              <a:gd name="connsiteX10" fmla="*/ 3131565 w 3633735"/>
              <a:gd name="connsiteY10" fmla="*/ 2325974 h 5220643"/>
              <a:gd name="connsiteX11" fmla="*/ 3596260 w 3633735"/>
              <a:gd name="connsiteY11" fmla="*/ 1441554 h 5220643"/>
              <a:gd name="connsiteX12" fmla="*/ 3356417 w 3633735"/>
              <a:gd name="connsiteY12" fmla="*/ 677056 h 5220643"/>
              <a:gd name="connsiteX13" fmla="*/ 2621899 w 3633735"/>
              <a:gd name="connsiteY13" fmla="*/ 152400 h 5220643"/>
              <a:gd name="connsiteX14" fmla="*/ 1707499 w 3633735"/>
              <a:gd name="connsiteY14" fmla="*/ 47469 h 5220643"/>
              <a:gd name="connsiteX0" fmla="*/ 1835514 w 3701789"/>
              <a:gd name="connsiteY0" fmla="*/ 47469 h 4856224"/>
              <a:gd name="connsiteX1" fmla="*/ 1100996 w 3701789"/>
              <a:gd name="connsiteY1" fmla="*/ 197370 h 4856224"/>
              <a:gd name="connsiteX2" fmla="*/ 321507 w 3701789"/>
              <a:gd name="connsiteY2" fmla="*/ 1231692 h 4856224"/>
              <a:gd name="connsiteX3" fmla="*/ 666281 w 3701789"/>
              <a:gd name="connsiteY3" fmla="*/ 2281003 h 4856224"/>
              <a:gd name="connsiteX4" fmla="*/ 621311 w 3701789"/>
              <a:gd name="connsiteY4" fmla="*/ 3030511 h 4856224"/>
              <a:gd name="connsiteX5" fmla="*/ 141625 w 3701789"/>
              <a:gd name="connsiteY5" fmla="*/ 3914931 h 4856224"/>
              <a:gd name="connsiteX6" fmla="*/ 179882 w 3701789"/>
              <a:gd name="connsiteY6" fmla="*/ 4748794 h 4856224"/>
              <a:gd name="connsiteX7" fmla="*/ 1220917 w 3701789"/>
              <a:gd name="connsiteY7" fmla="*/ 4559508 h 4856224"/>
              <a:gd name="connsiteX8" fmla="*/ 1805534 w 3701789"/>
              <a:gd name="connsiteY8" fmla="*/ 3135442 h 4856224"/>
              <a:gd name="connsiteX9" fmla="*/ 3199619 w 3701789"/>
              <a:gd name="connsiteY9" fmla="*/ 2325974 h 4856224"/>
              <a:gd name="connsiteX10" fmla="*/ 3664314 w 3701789"/>
              <a:gd name="connsiteY10" fmla="*/ 1441554 h 4856224"/>
              <a:gd name="connsiteX11" fmla="*/ 3424471 w 3701789"/>
              <a:gd name="connsiteY11" fmla="*/ 677056 h 4856224"/>
              <a:gd name="connsiteX12" fmla="*/ 2689953 w 3701789"/>
              <a:gd name="connsiteY12" fmla="*/ 152400 h 4856224"/>
              <a:gd name="connsiteX13" fmla="*/ 1775553 w 3701789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3199619 w 3546186"/>
              <a:gd name="connsiteY9" fmla="*/ 2325974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2844178 w 3546186"/>
              <a:gd name="connsiteY9" fmla="*/ 2372530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689953 w 3492250"/>
              <a:gd name="connsiteY12" fmla="*/ 152400 h 4856224"/>
              <a:gd name="connsiteX13" fmla="*/ 1775553 w 3492250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556146 w 3492250"/>
              <a:gd name="connsiteY12" fmla="*/ 212290 h 4856224"/>
              <a:gd name="connsiteX13" fmla="*/ 1775553 w 3492250"/>
              <a:gd name="connsiteY13" fmla="*/ 47469 h 4856224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321507 w 3492250"/>
              <a:gd name="connsiteY2" fmla="*/ 1207958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827954 w 3492250"/>
              <a:gd name="connsiteY3" fmla="*/ 2276788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2123684 w 3780420"/>
              <a:gd name="connsiteY0" fmla="*/ 23735 h 4832490"/>
              <a:gd name="connsiteX1" fmla="*/ 1332148 w 3780420"/>
              <a:gd name="connsiteY1" fmla="*/ 332572 h 4832490"/>
              <a:gd name="connsiteX2" fmla="*/ 36004 w 3780420"/>
              <a:gd name="connsiteY2" fmla="*/ 1844740 h 4832490"/>
              <a:gd name="connsiteX3" fmla="*/ 1116124 w 3780420"/>
              <a:gd name="connsiteY3" fmla="*/ 2276788 h 4832490"/>
              <a:gd name="connsiteX4" fmla="*/ 909481 w 3780420"/>
              <a:gd name="connsiteY4" fmla="*/ 3006777 h 4832490"/>
              <a:gd name="connsiteX5" fmla="*/ 429795 w 3780420"/>
              <a:gd name="connsiteY5" fmla="*/ 3891197 h 4832490"/>
              <a:gd name="connsiteX6" fmla="*/ 468052 w 3780420"/>
              <a:gd name="connsiteY6" fmla="*/ 4725060 h 4832490"/>
              <a:gd name="connsiteX7" fmla="*/ 1509087 w 3780420"/>
              <a:gd name="connsiteY7" fmla="*/ 4535774 h 4832490"/>
              <a:gd name="connsiteX8" fmla="*/ 2093704 w 3780420"/>
              <a:gd name="connsiteY8" fmla="*/ 3111708 h 4832490"/>
              <a:gd name="connsiteX9" fmla="*/ 3132348 w 3780420"/>
              <a:gd name="connsiteY9" fmla="*/ 2348796 h 4832490"/>
              <a:gd name="connsiteX10" fmla="*/ 3708412 w 3780420"/>
              <a:gd name="connsiteY10" fmla="*/ 1412692 h 4832490"/>
              <a:gd name="connsiteX11" fmla="*/ 3564396 w 3780420"/>
              <a:gd name="connsiteY11" fmla="*/ 764620 h 4832490"/>
              <a:gd name="connsiteX12" fmla="*/ 2844316 w 3780420"/>
              <a:gd name="connsiteY12" fmla="*/ 188556 h 4832490"/>
              <a:gd name="connsiteX13" fmla="*/ 2063723 w 3780420"/>
              <a:gd name="connsiteY13" fmla="*/ 23735 h 4832490"/>
              <a:gd name="connsiteX0" fmla="*/ 2723659 w 4380395"/>
              <a:gd name="connsiteY0" fmla="*/ 66672 h 4875427"/>
              <a:gd name="connsiteX1" fmla="*/ 347947 w 4380395"/>
              <a:gd name="connsiteY1" fmla="*/ 303501 h 4875427"/>
              <a:gd name="connsiteX2" fmla="*/ 635979 w 4380395"/>
              <a:gd name="connsiteY2" fmla="*/ 1887677 h 4875427"/>
              <a:gd name="connsiteX3" fmla="*/ 1716099 w 4380395"/>
              <a:gd name="connsiteY3" fmla="*/ 2319725 h 4875427"/>
              <a:gd name="connsiteX4" fmla="*/ 1509456 w 4380395"/>
              <a:gd name="connsiteY4" fmla="*/ 3049714 h 4875427"/>
              <a:gd name="connsiteX5" fmla="*/ 1029770 w 4380395"/>
              <a:gd name="connsiteY5" fmla="*/ 3934134 h 4875427"/>
              <a:gd name="connsiteX6" fmla="*/ 1068027 w 4380395"/>
              <a:gd name="connsiteY6" fmla="*/ 4767997 h 4875427"/>
              <a:gd name="connsiteX7" fmla="*/ 2109062 w 4380395"/>
              <a:gd name="connsiteY7" fmla="*/ 4578711 h 4875427"/>
              <a:gd name="connsiteX8" fmla="*/ 2693679 w 4380395"/>
              <a:gd name="connsiteY8" fmla="*/ 3154645 h 4875427"/>
              <a:gd name="connsiteX9" fmla="*/ 3732323 w 4380395"/>
              <a:gd name="connsiteY9" fmla="*/ 2391733 h 4875427"/>
              <a:gd name="connsiteX10" fmla="*/ 4308387 w 4380395"/>
              <a:gd name="connsiteY10" fmla="*/ 1455629 h 4875427"/>
              <a:gd name="connsiteX11" fmla="*/ 4164371 w 4380395"/>
              <a:gd name="connsiteY11" fmla="*/ 807557 h 4875427"/>
              <a:gd name="connsiteX12" fmla="*/ 3444291 w 4380395"/>
              <a:gd name="connsiteY12" fmla="*/ 231493 h 4875427"/>
              <a:gd name="connsiteX13" fmla="*/ 2663698 w 4380395"/>
              <a:gd name="connsiteY13" fmla="*/ 66672 h 4875427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764104 w 4428400"/>
              <a:gd name="connsiteY3" fmla="*/ 2343728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404065 w 4428400"/>
              <a:gd name="connsiteY3" fmla="*/ 2199713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28400" h="4899430">
                <a:moveTo>
                  <a:pt x="2771664" y="90675"/>
                </a:moveTo>
                <a:cubicBezTo>
                  <a:pt x="2530572" y="66940"/>
                  <a:pt x="791904" y="0"/>
                  <a:pt x="395952" y="327504"/>
                </a:cubicBezTo>
                <a:cubicBezTo>
                  <a:pt x="0" y="655008"/>
                  <a:pt x="227934" y="1743662"/>
                  <a:pt x="395953" y="2055697"/>
                </a:cubicBezTo>
                <a:cubicBezTo>
                  <a:pt x="563972" y="2367732"/>
                  <a:pt x="1210480" y="2030043"/>
                  <a:pt x="1404065" y="2199713"/>
                </a:cubicBezTo>
                <a:cubicBezTo>
                  <a:pt x="1597650" y="2369383"/>
                  <a:pt x="1611843" y="2780647"/>
                  <a:pt x="1557461" y="3073717"/>
                </a:cubicBezTo>
                <a:cubicBezTo>
                  <a:pt x="1503079" y="3366787"/>
                  <a:pt x="1151346" y="3671757"/>
                  <a:pt x="1077775" y="3958137"/>
                </a:cubicBezTo>
                <a:cubicBezTo>
                  <a:pt x="1004204" y="4244517"/>
                  <a:pt x="936150" y="4684571"/>
                  <a:pt x="1116032" y="4792000"/>
                </a:cubicBezTo>
                <a:cubicBezTo>
                  <a:pt x="1295914" y="4899430"/>
                  <a:pt x="1886125" y="4871606"/>
                  <a:pt x="2157067" y="4602714"/>
                </a:cubicBezTo>
                <a:cubicBezTo>
                  <a:pt x="2428009" y="4333822"/>
                  <a:pt x="2471141" y="3543144"/>
                  <a:pt x="2741684" y="3178648"/>
                </a:cubicBezTo>
                <a:cubicBezTo>
                  <a:pt x="3012227" y="2814152"/>
                  <a:pt x="3511210" y="2698905"/>
                  <a:pt x="3780328" y="2415736"/>
                </a:cubicBezTo>
                <a:cubicBezTo>
                  <a:pt x="4049446" y="2132567"/>
                  <a:pt x="4284384" y="1743661"/>
                  <a:pt x="4356392" y="1479632"/>
                </a:cubicBezTo>
                <a:cubicBezTo>
                  <a:pt x="4428400" y="1215603"/>
                  <a:pt x="4356392" y="1035583"/>
                  <a:pt x="4212376" y="831560"/>
                </a:cubicBezTo>
                <a:cubicBezTo>
                  <a:pt x="4068360" y="627537"/>
                  <a:pt x="3742408" y="378977"/>
                  <a:pt x="3492296" y="255496"/>
                </a:cubicBezTo>
                <a:cubicBezTo>
                  <a:pt x="3242184" y="132015"/>
                  <a:pt x="3031493" y="90675"/>
                  <a:pt x="2711703" y="90675"/>
                </a:cubicBezTo>
              </a:path>
            </a:pathLst>
          </a:cu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60232" y="2093947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INCREASED VULNERABILITY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516216" y="1628800"/>
            <a:ext cx="864096" cy="43204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596336" y="2996952"/>
            <a:ext cx="72008" cy="7920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59832" y="3429000"/>
            <a:ext cx="2448272" cy="64807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39752" y="406405"/>
            <a:ext cx="3096344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Very 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-2095500" y="-1066800"/>
            <a:ext cx="13030200" cy="7188200"/>
          </a:xfrm>
          <a:custGeom>
            <a:avLst/>
            <a:gdLst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276350 w 13030200"/>
              <a:gd name="connsiteY2" fmla="*/ 3867150 h 7188200"/>
              <a:gd name="connsiteX3" fmla="*/ 2628900 w 13030200"/>
              <a:gd name="connsiteY3" fmla="*/ 5295900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338908 w 13030200"/>
              <a:gd name="connsiteY2" fmla="*/ 5935960 h 7188200"/>
              <a:gd name="connsiteX3" fmla="*/ 2628900 w 13030200"/>
              <a:gd name="connsiteY3" fmla="*/ 5295900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338908 w 13030200"/>
              <a:gd name="connsiteY2" fmla="*/ 5935960 h 7188200"/>
              <a:gd name="connsiteX3" fmla="*/ 2635052 w 13030200"/>
              <a:gd name="connsiteY3" fmla="*/ 5719936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635052 w 13030200"/>
              <a:gd name="connsiteY3" fmla="*/ 5719936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635052 w 13030200"/>
              <a:gd name="connsiteY3" fmla="*/ 5719936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635052 w 13030200"/>
              <a:gd name="connsiteY3" fmla="*/ 5719936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10916 w 13030200"/>
              <a:gd name="connsiteY2" fmla="*/ 5575920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10916 w 13030200"/>
              <a:gd name="connsiteY2" fmla="*/ 5575920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30200" h="7188200">
                <a:moveTo>
                  <a:pt x="0" y="0"/>
                </a:moveTo>
                <a:cubicBezTo>
                  <a:pt x="131762" y="592137"/>
                  <a:pt x="241097" y="899480"/>
                  <a:pt x="476250" y="1828800"/>
                </a:cubicBezTo>
                <a:cubicBezTo>
                  <a:pt x="711403" y="2758120"/>
                  <a:pt x="1039114" y="4903395"/>
                  <a:pt x="1410916" y="5575920"/>
                </a:cubicBezTo>
                <a:cubicBezTo>
                  <a:pt x="1692354" y="6829495"/>
                  <a:pt x="2120528" y="6172093"/>
                  <a:pt x="2707060" y="5863952"/>
                </a:cubicBezTo>
                <a:cubicBezTo>
                  <a:pt x="3625676" y="5734579"/>
                  <a:pt x="3902402" y="5873175"/>
                  <a:pt x="4343400" y="5943600"/>
                </a:cubicBezTo>
                <a:cubicBezTo>
                  <a:pt x="4784398" y="6014025"/>
                  <a:pt x="5092700" y="6111875"/>
                  <a:pt x="5353050" y="6286500"/>
                </a:cubicBezTo>
                <a:cubicBezTo>
                  <a:pt x="5613400" y="6461125"/>
                  <a:pt x="5486400" y="6842125"/>
                  <a:pt x="5905500" y="6991350"/>
                </a:cubicBezTo>
                <a:cubicBezTo>
                  <a:pt x="6324600" y="7140575"/>
                  <a:pt x="7207250" y="7188200"/>
                  <a:pt x="7867650" y="7181850"/>
                </a:cubicBezTo>
                <a:cubicBezTo>
                  <a:pt x="8528050" y="7175500"/>
                  <a:pt x="9267825" y="7061200"/>
                  <a:pt x="9867900" y="6953250"/>
                </a:cubicBezTo>
                <a:cubicBezTo>
                  <a:pt x="10467975" y="6845300"/>
                  <a:pt x="11112500" y="6718300"/>
                  <a:pt x="11468100" y="6534150"/>
                </a:cubicBezTo>
                <a:cubicBezTo>
                  <a:pt x="11823700" y="6350000"/>
                  <a:pt x="11741150" y="6902450"/>
                  <a:pt x="12001500" y="5848350"/>
                </a:cubicBezTo>
                <a:cubicBezTo>
                  <a:pt x="12261850" y="4794250"/>
                  <a:pt x="12646025" y="2501900"/>
                  <a:pt x="13030200" y="209550"/>
                </a:cubicBezTo>
              </a:path>
            </a:pathLst>
          </a:custGeom>
          <a:solidFill>
            <a:srgbClr val="FFFF00">
              <a:alpha val="57000"/>
            </a:srgb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-628650" y="-762000"/>
            <a:ext cx="10385226" cy="6365875"/>
          </a:xfrm>
          <a:custGeom>
            <a:avLst/>
            <a:gdLst>
              <a:gd name="connsiteX0" fmla="*/ 0 w 10325100"/>
              <a:gd name="connsiteY0" fmla="*/ 0 h 6365875"/>
              <a:gd name="connsiteX1" fmla="*/ 419100 w 10325100"/>
              <a:gd name="connsiteY1" fmla="*/ 1143000 h 6365875"/>
              <a:gd name="connsiteX2" fmla="*/ 1123950 w 10325100"/>
              <a:gd name="connsiteY2" fmla="*/ 1905000 h 6365875"/>
              <a:gd name="connsiteX3" fmla="*/ 2228850 w 10325100"/>
              <a:gd name="connsiteY3" fmla="*/ 2476500 h 6365875"/>
              <a:gd name="connsiteX4" fmla="*/ 2876550 w 10325100"/>
              <a:gd name="connsiteY4" fmla="*/ 3295650 h 6365875"/>
              <a:gd name="connsiteX5" fmla="*/ 4152900 w 10325100"/>
              <a:gd name="connsiteY5" fmla="*/ 3810000 h 6365875"/>
              <a:gd name="connsiteX6" fmla="*/ 3886200 w 10325100"/>
              <a:gd name="connsiteY6" fmla="*/ 4933950 h 6365875"/>
              <a:gd name="connsiteX7" fmla="*/ 3962400 w 10325100"/>
              <a:gd name="connsiteY7" fmla="*/ 5619750 h 6365875"/>
              <a:gd name="connsiteX8" fmla="*/ 5010150 w 10325100"/>
              <a:gd name="connsiteY8" fmla="*/ 6038850 h 6365875"/>
              <a:gd name="connsiteX9" fmla="*/ 5867400 w 10325100"/>
              <a:gd name="connsiteY9" fmla="*/ 5562600 h 6365875"/>
              <a:gd name="connsiteX10" fmla="*/ 6572250 w 10325100"/>
              <a:gd name="connsiteY10" fmla="*/ 6134100 h 6365875"/>
              <a:gd name="connsiteX11" fmla="*/ 8439150 w 10325100"/>
              <a:gd name="connsiteY11" fmla="*/ 6362700 h 6365875"/>
              <a:gd name="connsiteX12" fmla="*/ 9448800 w 10325100"/>
              <a:gd name="connsiteY12" fmla="*/ 6115050 h 6365875"/>
              <a:gd name="connsiteX13" fmla="*/ 9925050 w 10325100"/>
              <a:gd name="connsiteY13" fmla="*/ 5124450 h 6365875"/>
              <a:gd name="connsiteX14" fmla="*/ 10325100 w 10325100"/>
              <a:gd name="connsiteY14" fmla="*/ 2438400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4152900 w 10385226"/>
              <a:gd name="connsiteY5" fmla="*/ 3810000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3832498 w 10385226"/>
              <a:gd name="connsiteY5" fmla="*/ 4046984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3544466 w 10385226"/>
              <a:gd name="connsiteY5" fmla="*/ 4118992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385226" h="6365875">
                <a:moveTo>
                  <a:pt x="0" y="0"/>
                </a:moveTo>
                <a:cubicBezTo>
                  <a:pt x="115887" y="412750"/>
                  <a:pt x="231775" y="825500"/>
                  <a:pt x="419100" y="1143000"/>
                </a:cubicBezTo>
                <a:cubicBezTo>
                  <a:pt x="606425" y="1460500"/>
                  <a:pt x="822325" y="1682750"/>
                  <a:pt x="1123950" y="1905000"/>
                </a:cubicBezTo>
                <a:cubicBezTo>
                  <a:pt x="1425575" y="2127250"/>
                  <a:pt x="1936750" y="2244725"/>
                  <a:pt x="2228850" y="2476500"/>
                </a:cubicBezTo>
                <a:cubicBezTo>
                  <a:pt x="2520950" y="2708275"/>
                  <a:pt x="2657281" y="3021901"/>
                  <a:pt x="2876550" y="3295650"/>
                </a:cubicBezTo>
                <a:cubicBezTo>
                  <a:pt x="3095819" y="3569399"/>
                  <a:pt x="3376191" y="3845942"/>
                  <a:pt x="3544466" y="4118992"/>
                </a:cubicBezTo>
                <a:cubicBezTo>
                  <a:pt x="3712741" y="4392042"/>
                  <a:pt x="3816544" y="4683824"/>
                  <a:pt x="3886200" y="4933950"/>
                </a:cubicBezTo>
                <a:cubicBezTo>
                  <a:pt x="3955856" y="5184076"/>
                  <a:pt x="3775075" y="5435600"/>
                  <a:pt x="3962400" y="5619750"/>
                </a:cubicBezTo>
                <a:cubicBezTo>
                  <a:pt x="4149725" y="5803900"/>
                  <a:pt x="4692650" y="6048375"/>
                  <a:pt x="5010150" y="6038850"/>
                </a:cubicBezTo>
                <a:cubicBezTo>
                  <a:pt x="5327650" y="6029325"/>
                  <a:pt x="5607050" y="5546725"/>
                  <a:pt x="5867400" y="5562600"/>
                </a:cubicBezTo>
                <a:cubicBezTo>
                  <a:pt x="6127750" y="5578475"/>
                  <a:pt x="6143625" y="6000750"/>
                  <a:pt x="6572250" y="6134100"/>
                </a:cubicBezTo>
                <a:cubicBezTo>
                  <a:pt x="7000875" y="6267450"/>
                  <a:pt x="7959725" y="6365875"/>
                  <a:pt x="8439150" y="6362700"/>
                </a:cubicBezTo>
                <a:cubicBezTo>
                  <a:pt x="8918575" y="6359525"/>
                  <a:pt x="9201150" y="6321425"/>
                  <a:pt x="9448800" y="6115050"/>
                </a:cubicBezTo>
                <a:cubicBezTo>
                  <a:pt x="9696450" y="5908675"/>
                  <a:pt x="9768979" y="6069194"/>
                  <a:pt x="9925050" y="5124450"/>
                </a:cubicBezTo>
                <a:cubicBezTo>
                  <a:pt x="10081121" y="4179706"/>
                  <a:pt x="10258226" y="1483221"/>
                  <a:pt x="10385226" y="446584"/>
                </a:cubicBezTo>
              </a:path>
            </a:pathLst>
          </a:custGeom>
          <a:solidFill>
            <a:srgbClr val="FFC000">
              <a:alpha val="87000"/>
            </a:srgbClr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133350" y="-1123950"/>
            <a:ext cx="6826250" cy="4098925"/>
          </a:xfrm>
          <a:custGeom>
            <a:avLst/>
            <a:gdLst>
              <a:gd name="connsiteX0" fmla="*/ 0 w 6826250"/>
              <a:gd name="connsiteY0" fmla="*/ 57150 h 4098925"/>
              <a:gd name="connsiteX1" fmla="*/ 685800 w 6826250"/>
              <a:gd name="connsiteY1" fmla="*/ 742950 h 4098925"/>
              <a:gd name="connsiteX2" fmla="*/ 1200150 w 6826250"/>
              <a:gd name="connsiteY2" fmla="*/ 1009650 h 4098925"/>
              <a:gd name="connsiteX3" fmla="*/ 1885950 w 6826250"/>
              <a:gd name="connsiteY3" fmla="*/ 1733550 h 4098925"/>
              <a:gd name="connsiteX4" fmla="*/ 2171700 w 6826250"/>
              <a:gd name="connsiteY4" fmla="*/ 2400300 h 4098925"/>
              <a:gd name="connsiteX5" fmla="*/ 2933700 w 6826250"/>
              <a:gd name="connsiteY5" fmla="*/ 3124200 h 4098925"/>
              <a:gd name="connsiteX6" fmla="*/ 3467100 w 6826250"/>
              <a:gd name="connsiteY6" fmla="*/ 3200400 h 4098925"/>
              <a:gd name="connsiteX7" fmla="*/ 4229100 w 6826250"/>
              <a:gd name="connsiteY7" fmla="*/ 3581400 h 4098925"/>
              <a:gd name="connsiteX8" fmla="*/ 4495800 w 6826250"/>
              <a:gd name="connsiteY8" fmla="*/ 3905250 h 4098925"/>
              <a:gd name="connsiteX9" fmla="*/ 5276850 w 6826250"/>
              <a:gd name="connsiteY9" fmla="*/ 4057650 h 4098925"/>
              <a:gd name="connsiteX10" fmla="*/ 5886450 w 6826250"/>
              <a:gd name="connsiteY10" fmla="*/ 3657600 h 4098925"/>
              <a:gd name="connsiteX11" fmla="*/ 6419850 w 6826250"/>
              <a:gd name="connsiteY11" fmla="*/ 3181350 h 4098925"/>
              <a:gd name="connsiteX12" fmla="*/ 6743700 w 6826250"/>
              <a:gd name="connsiteY12" fmla="*/ 2152650 h 4098925"/>
              <a:gd name="connsiteX13" fmla="*/ 6781800 w 6826250"/>
              <a:gd name="connsiteY13" fmla="*/ 1181100 h 4098925"/>
              <a:gd name="connsiteX14" fmla="*/ 6477000 w 6826250"/>
              <a:gd name="connsiteY14" fmla="*/ 0 h 409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26250" h="4098925">
                <a:moveTo>
                  <a:pt x="0" y="57150"/>
                </a:moveTo>
                <a:cubicBezTo>
                  <a:pt x="242887" y="320675"/>
                  <a:pt x="485775" y="584200"/>
                  <a:pt x="685800" y="742950"/>
                </a:cubicBezTo>
                <a:cubicBezTo>
                  <a:pt x="885825" y="901700"/>
                  <a:pt x="1000125" y="844550"/>
                  <a:pt x="1200150" y="1009650"/>
                </a:cubicBezTo>
                <a:cubicBezTo>
                  <a:pt x="1400175" y="1174750"/>
                  <a:pt x="1724025" y="1501775"/>
                  <a:pt x="1885950" y="1733550"/>
                </a:cubicBezTo>
                <a:cubicBezTo>
                  <a:pt x="2047875" y="1965325"/>
                  <a:pt x="1997075" y="2168525"/>
                  <a:pt x="2171700" y="2400300"/>
                </a:cubicBezTo>
                <a:cubicBezTo>
                  <a:pt x="2346325" y="2632075"/>
                  <a:pt x="2717800" y="2990850"/>
                  <a:pt x="2933700" y="3124200"/>
                </a:cubicBezTo>
                <a:cubicBezTo>
                  <a:pt x="3149600" y="3257550"/>
                  <a:pt x="3251200" y="3124200"/>
                  <a:pt x="3467100" y="3200400"/>
                </a:cubicBezTo>
                <a:cubicBezTo>
                  <a:pt x="3683000" y="3276600"/>
                  <a:pt x="4057650" y="3463925"/>
                  <a:pt x="4229100" y="3581400"/>
                </a:cubicBezTo>
                <a:cubicBezTo>
                  <a:pt x="4400550" y="3698875"/>
                  <a:pt x="4321175" y="3825875"/>
                  <a:pt x="4495800" y="3905250"/>
                </a:cubicBezTo>
                <a:cubicBezTo>
                  <a:pt x="4670425" y="3984625"/>
                  <a:pt x="5045075" y="4098925"/>
                  <a:pt x="5276850" y="4057650"/>
                </a:cubicBezTo>
                <a:cubicBezTo>
                  <a:pt x="5508625" y="4016375"/>
                  <a:pt x="5695950" y="3803650"/>
                  <a:pt x="5886450" y="3657600"/>
                </a:cubicBezTo>
                <a:cubicBezTo>
                  <a:pt x="6076950" y="3511550"/>
                  <a:pt x="6276975" y="3432175"/>
                  <a:pt x="6419850" y="3181350"/>
                </a:cubicBezTo>
                <a:cubicBezTo>
                  <a:pt x="6562725" y="2930525"/>
                  <a:pt x="6683375" y="2486025"/>
                  <a:pt x="6743700" y="2152650"/>
                </a:cubicBezTo>
                <a:cubicBezTo>
                  <a:pt x="6804025" y="1819275"/>
                  <a:pt x="6826250" y="1539875"/>
                  <a:pt x="6781800" y="1181100"/>
                </a:cubicBezTo>
                <a:cubicBezTo>
                  <a:pt x="6737350" y="822325"/>
                  <a:pt x="6607175" y="411162"/>
                  <a:pt x="6477000" y="0"/>
                </a:cubicBezTo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15816" y="251937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MOST </a:t>
            </a:r>
            <a:r>
              <a:rPr lang="en-GB" sz="3200" dirty="0" smtClean="0">
                <a:solidFill>
                  <a:prstClr val="black"/>
                </a:solidFill>
              </a:rPr>
              <a:t>IMPACT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95936" y="320426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MANY IMPACTS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1520" y="306896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SOME </a:t>
            </a:r>
            <a:r>
              <a:rPr lang="en-GB" sz="3200" dirty="0" smtClean="0">
                <a:solidFill>
                  <a:prstClr val="black"/>
                </a:solidFill>
              </a:rPr>
              <a:t>IMPACT</a:t>
            </a:r>
            <a:endParaRPr lang="en-GB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-3996952" y="-1908212"/>
            <a:ext cx="16273808" cy="8145524"/>
          </a:xfrm>
          <a:prstGeom prst="ellipse">
            <a:avLst/>
          </a:prstGeom>
          <a:solidFill>
            <a:schemeClr val="tx2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179512" y="72008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1560" y="288032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870451" y="28803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34203" y="62482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1043608" y="0"/>
            <a:ext cx="936104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301920" y="138"/>
            <a:ext cx="423664" cy="651791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3968" y="476672"/>
            <a:ext cx="2304256" cy="1944216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0528" y="170254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LOW POPULATION MOUNTAINS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1508" y="104931"/>
            <a:ext cx="4740761" cy="6700603"/>
          </a:xfrm>
          <a:custGeom>
            <a:avLst/>
            <a:gdLst>
              <a:gd name="connsiteX0" fmla="*/ 132459 w 4740761"/>
              <a:gd name="connsiteY0" fmla="*/ 6700603 h 6700603"/>
              <a:gd name="connsiteX1" fmla="*/ 72499 w 4740761"/>
              <a:gd name="connsiteY1" fmla="*/ 6595672 h 6700603"/>
              <a:gd name="connsiteX2" fmla="*/ 27528 w 4740761"/>
              <a:gd name="connsiteY2" fmla="*/ 6415790 h 6700603"/>
              <a:gd name="connsiteX3" fmla="*/ 42518 w 4740761"/>
              <a:gd name="connsiteY3" fmla="*/ 5891135 h 6700603"/>
              <a:gd name="connsiteX4" fmla="*/ 72499 w 4740761"/>
              <a:gd name="connsiteY4" fmla="*/ 5816184 h 6700603"/>
              <a:gd name="connsiteX5" fmla="*/ 117469 w 4740761"/>
              <a:gd name="connsiteY5" fmla="*/ 5696262 h 6700603"/>
              <a:gd name="connsiteX6" fmla="*/ 177430 w 4740761"/>
              <a:gd name="connsiteY6" fmla="*/ 5546361 h 6700603"/>
              <a:gd name="connsiteX7" fmla="*/ 282361 w 4740761"/>
              <a:gd name="connsiteY7" fmla="*/ 5411449 h 6700603"/>
              <a:gd name="connsiteX8" fmla="*/ 372302 w 4740761"/>
              <a:gd name="connsiteY8" fmla="*/ 5306518 h 6700603"/>
              <a:gd name="connsiteX9" fmla="*/ 417272 w 4740761"/>
              <a:gd name="connsiteY9" fmla="*/ 5276538 h 6700603"/>
              <a:gd name="connsiteX10" fmla="*/ 477233 w 4740761"/>
              <a:gd name="connsiteY10" fmla="*/ 5216577 h 6700603"/>
              <a:gd name="connsiteX11" fmla="*/ 582164 w 4740761"/>
              <a:gd name="connsiteY11" fmla="*/ 5171607 h 6700603"/>
              <a:gd name="connsiteX12" fmla="*/ 747056 w 4740761"/>
              <a:gd name="connsiteY12" fmla="*/ 5096656 h 6700603"/>
              <a:gd name="connsiteX13" fmla="*/ 836997 w 4740761"/>
              <a:gd name="connsiteY13" fmla="*/ 5081666 h 6700603"/>
              <a:gd name="connsiteX14" fmla="*/ 1001889 w 4740761"/>
              <a:gd name="connsiteY14" fmla="*/ 5036695 h 6700603"/>
              <a:gd name="connsiteX15" fmla="*/ 1061849 w 4740761"/>
              <a:gd name="connsiteY15" fmla="*/ 5021705 h 6700603"/>
              <a:gd name="connsiteX16" fmla="*/ 1181771 w 4740761"/>
              <a:gd name="connsiteY16" fmla="*/ 5006715 h 6700603"/>
              <a:gd name="connsiteX17" fmla="*/ 1241731 w 4740761"/>
              <a:gd name="connsiteY17" fmla="*/ 4991725 h 6700603"/>
              <a:gd name="connsiteX18" fmla="*/ 1331672 w 4740761"/>
              <a:gd name="connsiteY18" fmla="*/ 4961744 h 6700603"/>
              <a:gd name="connsiteX19" fmla="*/ 1466584 w 4740761"/>
              <a:gd name="connsiteY19" fmla="*/ 4946754 h 6700603"/>
              <a:gd name="connsiteX20" fmla="*/ 1571515 w 4740761"/>
              <a:gd name="connsiteY20" fmla="*/ 4916774 h 6700603"/>
              <a:gd name="connsiteX21" fmla="*/ 1676446 w 4740761"/>
              <a:gd name="connsiteY21" fmla="*/ 4886794 h 6700603"/>
              <a:gd name="connsiteX22" fmla="*/ 1736407 w 4740761"/>
              <a:gd name="connsiteY22" fmla="*/ 4856813 h 6700603"/>
              <a:gd name="connsiteX23" fmla="*/ 1886308 w 4740761"/>
              <a:gd name="connsiteY23" fmla="*/ 4811843 h 6700603"/>
              <a:gd name="connsiteX24" fmla="*/ 1961259 w 4740761"/>
              <a:gd name="connsiteY24" fmla="*/ 4781862 h 6700603"/>
              <a:gd name="connsiteX25" fmla="*/ 2051200 w 4740761"/>
              <a:gd name="connsiteY25" fmla="*/ 4751882 h 6700603"/>
              <a:gd name="connsiteX26" fmla="*/ 2111161 w 4740761"/>
              <a:gd name="connsiteY26" fmla="*/ 4721902 h 6700603"/>
              <a:gd name="connsiteX27" fmla="*/ 2231082 w 4740761"/>
              <a:gd name="connsiteY27" fmla="*/ 4676931 h 6700603"/>
              <a:gd name="connsiteX28" fmla="*/ 2276053 w 4740761"/>
              <a:gd name="connsiteY28" fmla="*/ 4646951 h 6700603"/>
              <a:gd name="connsiteX29" fmla="*/ 2351003 w 4740761"/>
              <a:gd name="connsiteY29" fmla="*/ 4616971 h 6700603"/>
              <a:gd name="connsiteX30" fmla="*/ 2470925 w 4740761"/>
              <a:gd name="connsiteY30" fmla="*/ 4557010 h 6700603"/>
              <a:gd name="connsiteX31" fmla="*/ 2515895 w 4740761"/>
              <a:gd name="connsiteY31" fmla="*/ 4512039 h 6700603"/>
              <a:gd name="connsiteX32" fmla="*/ 2560866 w 4740761"/>
              <a:gd name="connsiteY32" fmla="*/ 4482059 h 6700603"/>
              <a:gd name="connsiteX33" fmla="*/ 2635817 w 4740761"/>
              <a:gd name="connsiteY33" fmla="*/ 4407108 h 6700603"/>
              <a:gd name="connsiteX34" fmla="*/ 2725758 w 4740761"/>
              <a:gd name="connsiteY34" fmla="*/ 4287187 h 6700603"/>
              <a:gd name="connsiteX35" fmla="*/ 2755738 w 4740761"/>
              <a:gd name="connsiteY35" fmla="*/ 4227226 h 6700603"/>
              <a:gd name="connsiteX36" fmla="*/ 2785718 w 4740761"/>
              <a:gd name="connsiteY36" fmla="*/ 4182256 h 6700603"/>
              <a:gd name="connsiteX37" fmla="*/ 2830689 w 4740761"/>
              <a:gd name="connsiteY37" fmla="*/ 4137285 h 6700603"/>
              <a:gd name="connsiteX38" fmla="*/ 2950610 w 4740761"/>
              <a:gd name="connsiteY38" fmla="*/ 3987384 h 6700603"/>
              <a:gd name="connsiteX39" fmla="*/ 2980590 w 4740761"/>
              <a:gd name="connsiteY39" fmla="*/ 3897443 h 6700603"/>
              <a:gd name="connsiteX40" fmla="*/ 3025561 w 4740761"/>
              <a:gd name="connsiteY40" fmla="*/ 3732551 h 6700603"/>
              <a:gd name="connsiteX41" fmla="*/ 3055541 w 4740761"/>
              <a:gd name="connsiteY41" fmla="*/ 3597639 h 6700603"/>
              <a:gd name="connsiteX42" fmla="*/ 3070531 w 4740761"/>
              <a:gd name="connsiteY42" fmla="*/ 3177915 h 6700603"/>
              <a:gd name="connsiteX43" fmla="*/ 3100512 w 4740761"/>
              <a:gd name="connsiteY43" fmla="*/ 3102964 h 6700603"/>
              <a:gd name="connsiteX44" fmla="*/ 3145482 w 4740761"/>
              <a:gd name="connsiteY44" fmla="*/ 2983043 h 6700603"/>
              <a:gd name="connsiteX45" fmla="*/ 3235423 w 4740761"/>
              <a:gd name="connsiteY45" fmla="*/ 2833141 h 6700603"/>
              <a:gd name="connsiteX46" fmla="*/ 3280394 w 4740761"/>
              <a:gd name="connsiteY46" fmla="*/ 2758190 h 6700603"/>
              <a:gd name="connsiteX47" fmla="*/ 3310374 w 4740761"/>
              <a:gd name="connsiteY47" fmla="*/ 2713220 h 6700603"/>
              <a:gd name="connsiteX48" fmla="*/ 3340354 w 4740761"/>
              <a:gd name="connsiteY48" fmla="*/ 2668249 h 6700603"/>
              <a:gd name="connsiteX49" fmla="*/ 3370335 w 4740761"/>
              <a:gd name="connsiteY49" fmla="*/ 2623279 h 6700603"/>
              <a:gd name="connsiteX50" fmla="*/ 3490256 w 4740761"/>
              <a:gd name="connsiteY50" fmla="*/ 2503358 h 6700603"/>
              <a:gd name="connsiteX51" fmla="*/ 3535226 w 4740761"/>
              <a:gd name="connsiteY51" fmla="*/ 2488367 h 6700603"/>
              <a:gd name="connsiteX52" fmla="*/ 3625167 w 4740761"/>
              <a:gd name="connsiteY52" fmla="*/ 2383436 h 6700603"/>
              <a:gd name="connsiteX53" fmla="*/ 3670138 w 4740761"/>
              <a:gd name="connsiteY53" fmla="*/ 2263515 h 6700603"/>
              <a:gd name="connsiteX54" fmla="*/ 3715108 w 4740761"/>
              <a:gd name="connsiteY54" fmla="*/ 2173574 h 6700603"/>
              <a:gd name="connsiteX55" fmla="*/ 3745089 w 4740761"/>
              <a:gd name="connsiteY55" fmla="*/ 2098623 h 6700603"/>
              <a:gd name="connsiteX56" fmla="*/ 3775069 w 4740761"/>
              <a:gd name="connsiteY56" fmla="*/ 2038662 h 6700603"/>
              <a:gd name="connsiteX57" fmla="*/ 3820040 w 4740761"/>
              <a:gd name="connsiteY57" fmla="*/ 1903751 h 6700603"/>
              <a:gd name="connsiteX58" fmla="*/ 3850020 w 4740761"/>
              <a:gd name="connsiteY58" fmla="*/ 1858780 h 6700603"/>
              <a:gd name="connsiteX59" fmla="*/ 3880000 w 4740761"/>
              <a:gd name="connsiteY59" fmla="*/ 1798820 h 6700603"/>
              <a:gd name="connsiteX60" fmla="*/ 3909981 w 4740761"/>
              <a:gd name="connsiteY60" fmla="*/ 1768839 h 6700603"/>
              <a:gd name="connsiteX61" fmla="*/ 3969941 w 4740761"/>
              <a:gd name="connsiteY61" fmla="*/ 1678899 h 6700603"/>
              <a:gd name="connsiteX62" fmla="*/ 3999922 w 4740761"/>
              <a:gd name="connsiteY62" fmla="*/ 1633928 h 6700603"/>
              <a:gd name="connsiteX63" fmla="*/ 4014912 w 4740761"/>
              <a:gd name="connsiteY63" fmla="*/ 1573967 h 6700603"/>
              <a:gd name="connsiteX64" fmla="*/ 4044892 w 4740761"/>
              <a:gd name="connsiteY64" fmla="*/ 989351 h 6700603"/>
              <a:gd name="connsiteX65" fmla="*/ 4089862 w 4740761"/>
              <a:gd name="connsiteY65" fmla="*/ 809469 h 6700603"/>
              <a:gd name="connsiteX66" fmla="*/ 4119843 w 4740761"/>
              <a:gd name="connsiteY66" fmla="*/ 764499 h 6700603"/>
              <a:gd name="connsiteX67" fmla="*/ 4134833 w 4740761"/>
              <a:gd name="connsiteY67" fmla="*/ 704538 h 6700603"/>
              <a:gd name="connsiteX68" fmla="*/ 4209784 w 4740761"/>
              <a:gd name="connsiteY68" fmla="*/ 569626 h 6700603"/>
              <a:gd name="connsiteX69" fmla="*/ 4314715 w 4740761"/>
              <a:gd name="connsiteY69" fmla="*/ 449705 h 6700603"/>
              <a:gd name="connsiteX70" fmla="*/ 4419646 w 4740761"/>
              <a:gd name="connsiteY70" fmla="*/ 374754 h 6700603"/>
              <a:gd name="connsiteX71" fmla="*/ 4509587 w 4740761"/>
              <a:gd name="connsiteY71" fmla="*/ 299803 h 6700603"/>
              <a:gd name="connsiteX72" fmla="*/ 4569548 w 4740761"/>
              <a:gd name="connsiteY72" fmla="*/ 224853 h 6700603"/>
              <a:gd name="connsiteX73" fmla="*/ 4599528 w 4740761"/>
              <a:gd name="connsiteY73" fmla="*/ 179882 h 6700603"/>
              <a:gd name="connsiteX74" fmla="*/ 4689469 w 4740761"/>
              <a:gd name="connsiteY74" fmla="*/ 134912 h 6700603"/>
              <a:gd name="connsiteX75" fmla="*/ 4719449 w 4740761"/>
              <a:gd name="connsiteY75" fmla="*/ 104931 h 6700603"/>
              <a:gd name="connsiteX76" fmla="*/ 4734440 w 4740761"/>
              <a:gd name="connsiteY76" fmla="*/ 0 h 670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740761" h="6700603">
                <a:moveTo>
                  <a:pt x="132459" y="6700603"/>
                </a:moveTo>
                <a:cubicBezTo>
                  <a:pt x="113672" y="6672423"/>
                  <a:pt x="81277" y="6627859"/>
                  <a:pt x="72499" y="6595672"/>
                </a:cubicBezTo>
                <a:cubicBezTo>
                  <a:pt x="0" y="6329847"/>
                  <a:pt x="111528" y="6625793"/>
                  <a:pt x="27528" y="6415790"/>
                </a:cubicBezTo>
                <a:cubicBezTo>
                  <a:pt x="32525" y="6240905"/>
                  <a:pt x="29433" y="6065601"/>
                  <a:pt x="42518" y="5891135"/>
                </a:cubicBezTo>
                <a:cubicBezTo>
                  <a:pt x="44530" y="5864302"/>
                  <a:pt x="63990" y="5841711"/>
                  <a:pt x="72499" y="5816184"/>
                </a:cubicBezTo>
                <a:cubicBezTo>
                  <a:pt x="141592" y="5608905"/>
                  <a:pt x="25471" y="5910924"/>
                  <a:pt x="117469" y="5696262"/>
                </a:cubicBezTo>
                <a:cubicBezTo>
                  <a:pt x="138668" y="5646797"/>
                  <a:pt x="147578" y="5591139"/>
                  <a:pt x="177430" y="5546361"/>
                </a:cubicBezTo>
                <a:cubicBezTo>
                  <a:pt x="328969" y="5319050"/>
                  <a:pt x="164949" y="5552343"/>
                  <a:pt x="282361" y="5411449"/>
                </a:cubicBezTo>
                <a:cubicBezTo>
                  <a:pt x="324743" y="5360591"/>
                  <a:pt x="304743" y="5351557"/>
                  <a:pt x="372302" y="5306518"/>
                </a:cubicBezTo>
                <a:cubicBezTo>
                  <a:pt x="387292" y="5296525"/>
                  <a:pt x="403593" y="5288262"/>
                  <a:pt x="417272" y="5276538"/>
                </a:cubicBezTo>
                <a:cubicBezTo>
                  <a:pt x="438733" y="5258143"/>
                  <a:pt x="451951" y="5229218"/>
                  <a:pt x="477233" y="5216577"/>
                </a:cubicBezTo>
                <a:cubicBezTo>
                  <a:pt x="738533" y="5085929"/>
                  <a:pt x="383621" y="5259849"/>
                  <a:pt x="582164" y="5171607"/>
                </a:cubicBezTo>
                <a:cubicBezTo>
                  <a:pt x="635129" y="5148067"/>
                  <a:pt x="689987" y="5112220"/>
                  <a:pt x="747056" y="5096656"/>
                </a:cubicBezTo>
                <a:cubicBezTo>
                  <a:pt x="776379" y="5088659"/>
                  <a:pt x="807017" y="5086663"/>
                  <a:pt x="836997" y="5081666"/>
                </a:cubicBezTo>
                <a:cubicBezTo>
                  <a:pt x="977388" y="5034868"/>
                  <a:pt x="874762" y="5064945"/>
                  <a:pt x="1001889" y="5036695"/>
                </a:cubicBezTo>
                <a:cubicBezTo>
                  <a:pt x="1022000" y="5032226"/>
                  <a:pt x="1041528" y="5025092"/>
                  <a:pt x="1061849" y="5021705"/>
                </a:cubicBezTo>
                <a:cubicBezTo>
                  <a:pt x="1101586" y="5015082"/>
                  <a:pt x="1141797" y="5011712"/>
                  <a:pt x="1181771" y="5006715"/>
                </a:cubicBezTo>
                <a:cubicBezTo>
                  <a:pt x="1201758" y="5001718"/>
                  <a:pt x="1221998" y="4997645"/>
                  <a:pt x="1241731" y="4991725"/>
                </a:cubicBezTo>
                <a:cubicBezTo>
                  <a:pt x="1272000" y="4982644"/>
                  <a:pt x="1300263" y="4965234"/>
                  <a:pt x="1331672" y="4961744"/>
                </a:cubicBezTo>
                <a:lnTo>
                  <a:pt x="1466584" y="4946754"/>
                </a:lnTo>
                <a:cubicBezTo>
                  <a:pt x="1597950" y="4913913"/>
                  <a:pt x="1463990" y="4949031"/>
                  <a:pt x="1571515" y="4916774"/>
                </a:cubicBezTo>
                <a:cubicBezTo>
                  <a:pt x="1606358" y="4906321"/>
                  <a:pt x="1642260" y="4899226"/>
                  <a:pt x="1676446" y="4886794"/>
                </a:cubicBezTo>
                <a:cubicBezTo>
                  <a:pt x="1697447" y="4879157"/>
                  <a:pt x="1715659" y="4865112"/>
                  <a:pt x="1736407" y="4856813"/>
                </a:cubicBezTo>
                <a:cubicBezTo>
                  <a:pt x="1910167" y="4787309"/>
                  <a:pt x="1753788" y="4856017"/>
                  <a:pt x="1886308" y="4811843"/>
                </a:cubicBezTo>
                <a:cubicBezTo>
                  <a:pt x="1911835" y="4803334"/>
                  <a:pt x="1935971" y="4791058"/>
                  <a:pt x="1961259" y="4781862"/>
                </a:cubicBezTo>
                <a:cubicBezTo>
                  <a:pt x="1990958" y="4771062"/>
                  <a:pt x="2021858" y="4763619"/>
                  <a:pt x="2051200" y="4751882"/>
                </a:cubicBezTo>
                <a:cubicBezTo>
                  <a:pt x="2071948" y="4743583"/>
                  <a:pt x="2090534" y="4730497"/>
                  <a:pt x="2111161" y="4721902"/>
                </a:cubicBezTo>
                <a:cubicBezTo>
                  <a:pt x="2150569" y="4705482"/>
                  <a:pt x="2192217" y="4694597"/>
                  <a:pt x="2231082" y="4676931"/>
                </a:cubicBezTo>
                <a:cubicBezTo>
                  <a:pt x="2247483" y="4669476"/>
                  <a:pt x="2259939" y="4655008"/>
                  <a:pt x="2276053" y="4646951"/>
                </a:cubicBezTo>
                <a:cubicBezTo>
                  <a:pt x="2300120" y="4634918"/>
                  <a:pt x="2326936" y="4629005"/>
                  <a:pt x="2351003" y="4616971"/>
                </a:cubicBezTo>
                <a:cubicBezTo>
                  <a:pt x="2530621" y="4527161"/>
                  <a:pt x="2211583" y="4660745"/>
                  <a:pt x="2470925" y="4557010"/>
                </a:cubicBezTo>
                <a:cubicBezTo>
                  <a:pt x="2485915" y="4542020"/>
                  <a:pt x="2499609" y="4525610"/>
                  <a:pt x="2515895" y="4512039"/>
                </a:cubicBezTo>
                <a:cubicBezTo>
                  <a:pt x="2529735" y="4500505"/>
                  <a:pt x="2547308" y="4493923"/>
                  <a:pt x="2560866" y="4482059"/>
                </a:cubicBezTo>
                <a:cubicBezTo>
                  <a:pt x="2587456" y="4458793"/>
                  <a:pt x="2635817" y="4407108"/>
                  <a:pt x="2635817" y="4407108"/>
                </a:cubicBezTo>
                <a:cubicBezTo>
                  <a:pt x="2702502" y="4240395"/>
                  <a:pt x="2618805" y="4411966"/>
                  <a:pt x="2725758" y="4287187"/>
                </a:cubicBezTo>
                <a:cubicBezTo>
                  <a:pt x="2740301" y="4270221"/>
                  <a:pt x="2744651" y="4246628"/>
                  <a:pt x="2755738" y="4227226"/>
                </a:cubicBezTo>
                <a:cubicBezTo>
                  <a:pt x="2764676" y="4211584"/>
                  <a:pt x="2774185" y="4196096"/>
                  <a:pt x="2785718" y="4182256"/>
                </a:cubicBezTo>
                <a:cubicBezTo>
                  <a:pt x="2799290" y="4165970"/>
                  <a:pt x="2816605" y="4153130"/>
                  <a:pt x="2830689" y="4137285"/>
                </a:cubicBezTo>
                <a:cubicBezTo>
                  <a:pt x="2888894" y="4071804"/>
                  <a:pt x="2903184" y="4050619"/>
                  <a:pt x="2950610" y="3987384"/>
                </a:cubicBezTo>
                <a:lnTo>
                  <a:pt x="2980590" y="3897443"/>
                </a:lnTo>
                <a:cubicBezTo>
                  <a:pt x="2999968" y="3839309"/>
                  <a:pt x="3014287" y="3800194"/>
                  <a:pt x="3025561" y="3732551"/>
                </a:cubicBezTo>
                <a:cubicBezTo>
                  <a:pt x="3043149" y="3627024"/>
                  <a:pt x="3030940" y="3671444"/>
                  <a:pt x="3055541" y="3597639"/>
                </a:cubicBezTo>
                <a:cubicBezTo>
                  <a:pt x="3060538" y="3457731"/>
                  <a:pt x="3057856" y="3317337"/>
                  <a:pt x="3070531" y="3177915"/>
                </a:cubicBezTo>
                <a:cubicBezTo>
                  <a:pt x="3072967" y="3151117"/>
                  <a:pt x="3091064" y="3128159"/>
                  <a:pt x="3100512" y="3102964"/>
                </a:cubicBezTo>
                <a:cubicBezTo>
                  <a:pt x="3117287" y="3058232"/>
                  <a:pt x="3121085" y="3028787"/>
                  <a:pt x="3145482" y="2983043"/>
                </a:cubicBezTo>
                <a:cubicBezTo>
                  <a:pt x="3172904" y="2931627"/>
                  <a:pt x="3205443" y="2883108"/>
                  <a:pt x="3235423" y="2833141"/>
                </a:cubicBezTo>
                <a:cubicBezTo>
                  <a:pt x="3250413" y="2808157"/>
                  <a:pt x="3264952" y="2782897"/>
                  <a:pt x="3280394" y="2758190"/>
                </a:cubicBezTo>
                <a:cubicBezTo>
                  <a:pt x="3289942" y="2742913"/>
                  <a:pt x="3300381" y="2728210"/>
                  <a:pt x="3310374" y="2713220"/>
                </a:cubicBezTo>
                <a:lnTo>
                  <a:pt x="3340354" y="2668249"/>
                </a:lnTo>
                <a:cubicBezTo>
                  <a:pt x="3350347" y="2653259"/>
                  <a:pt x="3357596" y="2636018"/>
                  <a:pt x="3370335" y="2623279"/>
                </a:cubicBezTo>
                <a:cubicBezTo>
                  <a:pt x="3410309" y="2583305"/>
                  <a:pt x="3436626" y="2521236"/>
                  <a:pt x="3490256" y="2503358"/>
                </a:cubicBezTo>
                <a:lnTo>
                  <a:pt x="3535226" y="2488367"/>
                </a:lnTo>
                <a:cubicBezTo>
                  <a:pt x="3561967" y="2461626"/>
                  <a:pt x="3609781" y="2418054"/>
                  <a:pt x="3625167" y="2383436"/>
                </a:cubicBezTo>
                <a:cubicBezTo>
                  <a:pt x="3711608" y="2188944"/>
                  <a:pt x="3578002" y="2401720"/>
                  <a:pt x="3670138" y="2263515"/>
                </a:cubicBezTo>
                <a:cubicBezTo>
                  <a:pt x="3707814" y="2150484"/>
                  <a:pt x="3656993" y="2289803"/>
                  <a:pt x="3715108" y="2173574"/>
                </a:cubicBezTo>
                <a:cubicBezTo>
                  <a:pt x="3727142" y="2149507"/>
                  <a:pt x="3734160" y="2123212"/>
                  <a:pt x="3745089" y="2098623"/>
                </a:cubicBezTo>
                <a:cubicBezTo>
                  <a:pt x="3754165" y="2078203"/>
                  <a:pt x="3767047" y="2059519"/>
                  <a:pt x="3775069" y="2038662"/>
                </a:cubicBezTo>
                <a:cubicBezTo>
                  <a:pt x="3792086" y="1994419"/>
                  <a:pt x="3793746" y="1943193"/>
                  <a:pt x="3820040" y="1903751"/>
                </a:cubicBezTo>
                <a:cubicBezTo>
                  <a:pt x="3830033" y="1888761"/>
                  <a:pt x="3841082" y="1874422"/>
                  <a:pt x="3850020" y="1858780"/>
                </a:cubicBezTo>
                <a:cubicBezTo>
                  <a:pt x="3861107" y="1839378"/>
                  <a:pt x="3867605" y="1817413"/>
                  <a:pt x="3880000" y="1798820"/>
                </a:cubicBezTo>
                <a:cubicBezTo>
                  <a:pt x="3887840" y="1787061"/>
                  <a:pt x="3901501" y="1780146"/>
                  <a:pt x="3909981" y="1768839"/>
                </a:cubicBezTo>
                <a:cubicBezTo>
                  <a:pt x="3931600" y="1740014"/>
                  <a:pt x="3949954" y="1708879"/>
                  <a:pt x="3969941" y="1678899"/>
                </a:cubicBezTo>
                <a:lnTo>
                  <a:pt x="3999922" y="1633928"/>
                </a:lnTo>
                <a:cubicBezTo>
                  <a:pt x="4004919" y="1613941"/>
                  <a:pt x="4011998" y="1594362"/>
                  <a:pt x="4014912" y="1573967"/>
                </a:cubicBezTo>
                <a:cubicBezTo>
                  <a:pt x="4042267" y="1382482"/>
                  <a:pt x="4034126" y="1177760"/>
                  <a:pt x="4044892" y="989351"/>
                </a:cubicBezTo>
                <a:cubicBezTo>
                  <a:pt x="4046999" y="952474"/>
                  <a:pt x="4069067" y="840660"/>
                  <a:pt x="4089862" y="809469"/>
                </a:cubicBezTo>
                <a:lnTo>
                  <a:pt x="4119843" y="764499"/>
                </a:lnTo>
                <a:cubicBezTo>
                  <a:pt x="4124840" y="744512"/>
                  <a:pt x="4127182" y="723667"/>
                  <a:pt x="4134833" y="704538"/>
                </a:cubicBezTo>
                <a:cubicBezTo>
                  <a:pt x="4155543" y="652763"/>
                  <a:pt x="4178580" y="613311"/>
                  <a:pt x="4209784" y="569626"/>
                </a:cubicBezTo>
                <a:cubicBezTo>
                  <a:pt x="4247513" y="516805"/>
                  <a:pt x="4264468" y="493671"/>
                  <a:pt x="4314715" y="449705"/>
                </a:cubicBezTo>
                <a:cubicBezTo>
                  <a:pt x="4530696" y="260723"/>
                  <a:pt x="4251774" y="514647"/>
                  <a:pt x="4419646" y="374754"/>
                </a:cubicBezTo>
                <a:cubicBezTo>
                  <a:pt x="4535065" y="278571"/>
                  <a:pt x="4397935" y="374240"/>
                  <a:pt x="4509587" y="299803"/>
                </a:cubicBezTo>
                <a:cubicBezTo>
                  <a:pt x="4601869" y="161380"/>
                  <a:pt x="4484103" y="331659"/>
                  <a:pt x="4569548" y="224853"/>
                </a:cubicBezTo>
                <a:cubicBezTo>
                  <a:pt x="4580803" y="210785"/>
                  <a:pt x="4586789" y="192621"/>
                  <a:pt x="4599528" y="179882"/>
                </a:cubicBezTo>
                <a:cubicBezTo>
                  <a:pt x="4628586" y="150824"/>
                  <a:pt x="4652895" y="147103"/>
                  <a:pt x="4689469" y="134912"/>
                </a:cubicBezTo>
                <a:cubicBezTo>
                  <a:pt x="4699462" y="124918"/>
                  <a:pt x="4712178" y="117050"/>
                  <a:pt x="4719449" y="104931"/>
                </a:cubicBezTo>
                <a:cubicBezTo>
                  <a:pt x="4740761" y="69412"/>
                  <a:pt x="4734440" y="39823"/>
                  <a:pt x="4734440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132" y="119381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LARGE CITY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31632" y="3501008"/>
            <a:ext cx="3312368" cy="2160240"/>
          </a:xfrm>
          <a:prstGeom prst="ellipse">
            <a:avLst/>
          </a:prstGeom>
          <a:gradFill flip="none" rotWithShape="1">
            <a:gsLst>
              <a:gs pos="55000">
                <a:schemeClr val="bg1">
                  <a:lumMod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prstClr val="black"/>
                </a:solidFill>
              </a:rPr>
              <a:t>CAPITAL CITY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537321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LOW POPULATION MARSHLAND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550706">
            <a:off x="2528572" y="46125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8365789">
            <a:off x="3893681" y="26409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528" y="4911403"/>
            <a:ext cx="3105462" cy="1613941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053652" y="324787"/>
            <a:ext cx="3477718" cy="679554"/>
          </a:xfrm>
          <a:custGeom>
            <a:avLst/>
            <a:gdLst>
              <a:gd name="connsiteX0" fmla="*/ 0 w 3477718"/>
              <a:gd name="connsiteY0" fmla="*/ 679554 h 679554"/>
              <a:gd name="connsiteX1" fmla="*/ 794479 w 3477718"/>
              <a:gd name="connsiteY1" fmla="*/ 574623 h 679554"/>
              <a:gd name="connsiteX2" fmla="*/ 1618938 w 3477718"/>
              <a:gd name="connsiteY2" fmla="*/ 184879 h 679554"/>
              <a:gd name="connsiteX3" fmla="*/ 2308486 w 3477718"/>
              <a:gd name="connsiteY3" fmla="*/ 49967 h 679554"/>
              <a:gd name="connsiteX4" fmla="*/ 3087974 w 3477718"/>
              <a:gd name="connsiteY4" fmla="*/ 79947 h 679554"/>
              <a:gd name="connsiteX5" fmla="*/ 3477718 w 3477718"/>
              <a:gd name="connsiteY5" fmla="*/ 529652 h 679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7718" h="679554">
                <a:moveTo>
                  <a:pt x="0" y="679554"/>
                </a:moveTo>
                <a:cubicBezTo>
                  <a:pt x="262328" y="668311"/>
                  <a:pt x="524656" y="657069"/>
                  <a:pt x="794479" y="574623"/>
                </a:cubicBezTo>
                <a:cubicBezTo>
                  <a:pt x="1064302" y="492177"/>
                  <a:pt x="1366604" y="272322"/>
                  <a:pt x="1618938" y="184879"/>
                </a:cubicBezTo>
                <a:cubicBezTo>
                  <a:pt x="1871272" y="97436"/>
                  <a:pt x="2063647" y="67456"/>
                  <a:pt x="2308486" y="49967"/>
                </a:cubicBezTo>
                <a:cubicBezTo>
                  <a:pt x="2553325" y="32478"/>
                  <a:pt x="2893102" y="0"/>
                  <a:pt x="3087974" y="79947"/>
                </a:cubicBezTo>
                <a:cubicBezTo>
                  <a:pt x="3282846" y="159894"/>
                  <a:pt x="3380282" y="344773"/>
                  <a:pt x="3477718" y="5296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783830" y="1543987"/>
            <a:ext cx="3013022" cy="1184223"/>
          </a:xfrm>
          <a:custGeom>
            <a:avLst/>
            <a:gdLst>
              <a:gd name="connsiteX0" fmla="*/ 0 w 3013022"/>
              <a:gd name="connsiteY0" fmla="*/ 0 h 1184223"/>
              <a:gd name="connsiteX1" fmla="*/ 824459 w 3013022"/>
              <a:gd name="connsiteY1" fmla="*/ 629587 h 1184223"/>
              <a:gd name="connsiteX2" fmla="*/ 1424065 w 3013022"/>
              <a:gd name="connsiteY2" fmla="*/ 314793 h 1184223"/>
              <a:gd name="connsiteX3" fmla="*/ 2023672 w 3013022"/>
              <a:gd name="connsiteY3" fmla="*/ 344774 h 1184223"/>
              <a:gd name="connsiteX4" fmla="*/ 2428406 w 3013022"/>
              <a:gd name="connsiteY4" fmla="*/ 494675 h 1184223"/>
              <a:gd name="connsiteX5" fmla="*/ 2728209 w 3013022"/>
              <a:gd name="connsiteY5" fmla="*/ 659567 h 1184223"/>
              <a:gd name="connsiteX6" fmla="*/ 3013022 w 3013022"/>
              <a:gd name="connsiteY6" fmla="*/ 1184223 h 118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3022" h="1184223">
                <a:moveTo>
                  <a:pt x="0" y="0"/>
                </a:moveTo>
                <a:cubicBezTo>
                  <a:pt x="293557" y="288561"/>
                  <a:pt x="587115" y="577122"/>
                  <a:pt x="824459" y="629587"/>
                </a:cubicBezTo>
                <a:cubicBezTo>
                  <a:pt x="1061803" y="682052"/>
                  <a:pt x="1224196" y="362262"/>
                  <a:pt x="1424065" y="314793"/>
                </a:cubicBezTo>
                <a:cubicBezTo>
                  <a:pt x="1623934" y="267324"/>
                  <a:pt x="1856282" y="314794"/>
                  <a:pt x="2023672" y="344774"/>
                </a:cubicBezTo>
                <a:cubicBezTo>
                  <a:pt x="2191062" y="374754"/>
                  <a:pt x="2310983" y="442210"/>
                  <a:pt x="2428406" y="494675"/>
                </a:cubicBezTo>
                <a:cubicBezTo>
                  <a:pt x="2545829" y="547141"/>
                  <a:pt x="2630773" y="544642"/>
                  <a:pt x="2728209" y="659567"/>
                </a:cubicBezTo>
                <a:cubicBezTo>
                  <a:pt x="2825645" y="774492"/>
                  <a:pt x="2919333" y="979357"/>
                  <a:pt x="3013022" y="118422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21263615">
            <a:off x="2756543" y="15164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20114513">
            <a:off x="2768981" y="298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RIVER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15616" y="4005064"/>
            <a:ext cx="288032" cy="136815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-1260648" y="-1827584"/>
            <a:ext cx="11917832" cy="6201308"/>
          </a:xfrm>
          <a:prstGeom prst="ellipse">
            <a:avLst/>
          </a:prstGeom>
          <a:solidFill>
            <a:schemeClr val="tx2">
              <a:lumMod val="40000"/>
              <a:lumOff val="60000"/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899592" y="2348880"/>
            <a:ext cx="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0" y="-1368152"/>
            <a:ext cx="7020272" cy="2736304"/>
          </a:xfrm>
          <a:prstGeom prst="ellipse">
            <a:avLst/>
          </a:prstGeom>
          <a:solidFill>
            <a:schemeClr val="tx2">
              <a:lumMod val="75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63888" y="5158933"/>
            <a:ext cx="1944216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580112" y="3356992"/>
            <a:ext cx="3816424" cy="2448272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6512" y="321297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4F81BD"/>
                </a:solidFill>
              </a:rPr>
              <a:t>DECREASED VULNERABILITY</a:t>
            </a:r>
          </a:p>
        </p:txBody>
      </p:sp>
      <p:sp>
        <p:nvSpPr>
          <p:cNvPr id="29" name="Freeform 28"/>
          <p:cNvSpPr/>
          <p:nvPr/>
        </p:nvSpPr>
        <p:spPr>
          <a:xfrm rot="16682334">
            <a:off x="-575906" y="-119840"/>
            <a:ext cx="3339427" cy="2648184"/>
          </a:xfrm>
          <a:custGeom>
            <a:avLst/>
            <a:gdLst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0" fmla="*/ 249836 w 3105462"/>
              <a:gd name="connsiteY0" fmla="*/ 1169233 h 1613941"/>
              <a:gd name="connsiteX1" fmla="*/ 174885 w 3105462"/>
              <a:gd name="connsiteY1" fmla="*/ 314794 h 1613941"/>
              <a:gd name="connsiteX2" fmla="*/ 1299147 w 3105462"/>
              <a:gd name="connsiteY2" fmla="*/ 29980 h 1613941"/>
              <a:gd name="connsiteX3" fmla="*/ 2858124 w 3105462"/>
              <a:gd name="connsiteY3" fmla="*/ 494676 h 1613941"/>
              <a:gd name="connsiteX4" fmla="*/ 2783173 w 3105462"/>
              <a:gd name="connsiteY4" fmla="*/ 1154243 h 1613941"/>
              <a:gd name="connsiteX5" fmla="*/ 1838793 w 3105462"/>
              <a:gd name="connsiteY5" fmla="*/ 1573967 h 1613941"/>
              <a:gd name="connsiteX6" fmla="*/ 549639 w 3105462"/>
              <a:gd name="connsiteY6" fmla="*/ 1394085 h 1613941"/>
              <a:gd name="connsiteX7" fmla="*/ 549639 w 3105462"/>
              <a:gd name="connsiteY7" fmla="*/ 1394085 h 1613941"/>
              <a:gd name="connsiteX8" fmla="*/ 249836 w 3105462"/>
              <a:gd name="connsiteY8" fmla="*/ 1169233 h 161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5462" h="1613941">
                <a:moveTo>
                  <a:pt x="249836" y="1169233"/>
                </a:moveTo>
                <a:cubicBezTo>
                  <a:pt x="124918" y="836951"/>
                  <a:pt x="0" y="504669"/>
                  <a:pt x="174885" y="314794"/>
                </a:cubicBezTo>
                <a:cubicBezTo>
                  <a:pt x="349770" y="124919"/>
                  <a:pt x="851941" y="0"/>
                  <a:pt x="1299147" y="29980"/>
                </a:cubicBezTo>
                <a:cubicBezTo>
                  <a:pt x="1746353" y="59960"/>
                  <a:pt x="2610786" y="307299"/>
                  <a:pt x="2858124" y="494676"/>
                </a:cubicBezTo>
                <a:cubicBezTo>
                  <a:pt x="3105462" y="682053"/>
                  <a:pt x="2953061" y="974361"/>
                  <a:pt x="2783173" y="1154243"/>
                </a:cubicBezTo>
                <a:cubicBezTo>
                  <a:pt x="2613285" y="1334125"/>
                  <a:pt x="2211049" y="1533993"/>
                  <a:pt x="1838793" y="1573967"/>
                </a:cubicBezTo>
                <a:cubicBezTo>
                  <a:pt x="1466537" y="1613941"/>
                  <a:pt x="549639" y="1394085"/>
                  <a:pt x="549639" y="1394085"/>
                </a:cubicBezTo>
                <a:lnTo>
                  <a:pt x="549639" y="1394085"/>
                </a:lnTo>
                <a:lnTo>
                  <a:pt x="249836" y="1169233"/>
                </a:lnTo>
                <a:close/>
              </a:path>
            </a:pathLst>
          </a:cu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519863" y="149167"/>
            <a:ext cx="4428400" cy="4899430"/>
          </a:xfrm>
          <a:custGeom>
            <a:avLst/>
            <a:gdLst>
              <a:gd name="connsiteX0" fmla="*/ 2870616 w 4736891"/>
              <a:gd name="connsiteY0" fmla="*/ 47469 h 5351488"/>
              <a:gd name="connsiteX1" fmla="*/ 2136098 w 4736891"/>
              <a:gd name="connsiteY1" fmla="*/ 197370 h 5351488"/>
              <a:gd name="connsiteX2" fmla="*/ 1356609 w 4736891"/>
              <a:gd name="connsiteY2" fmla="*/ 1231692 h 5351488"/>
              <a:gd name="connsiteX3" fmla="*/ 1701383 w 4736891"/>
              <a:gd name="connsiteY3" fmla="*/ 2281003 h 5351488"/>
              <a:gd name="connsiteX4" fmla="*/ 1656413 w 4736891"/>
              <a:gd name="connsiteY4" fmla="*/ 3030511 h 5351488"/>
              <a:gd name="connsiteX5" fmla="*/ 1176727 w 4736891"/>
              <a:gd name="connsiteY5" fmla="*/ 3914931 h 5351488"/>
              <a:gd name="connsiteX6" fmla="*/ 217357 w 4736891"/>
              <a:gd name="connsiteY6" fmla="*/ 4289685 h 5351488"/>
              <a:gd name="connsiteX7" fmla="*/ 52465 w 4736891"/>
              <a:gd name="connsiteY7" fmla="*/ 4934262 h 5351488"/>
              <a:gd name="connsiteX8" fmla="*/ 532150 w 4736891"/>
              <a:gd name="connsiteY8" fmla="*/ 5309016 h 5351488"/>
              <a:gd name="connsiteX9" fmla="*/ 1416570 w 4736891"/>
              <a:gd name="connsiteY9" fmla="*/ 5189095 h 5351488"/>
              <a:gd name="connsiteX10" fmla="*/ 2256019 w 4736891"/>
              <a:gd name="connsiteY10" fmla="*/ 4559508 h 5351488"/>
              <a:gd name="connsiteX11" fmla="*/ 2840636 w 4736891"/>
              <a:gd name="connsiteY11" fmla="*/ 3135442 h 5351488"/>
              <a:gd name="connsiteX12" fmla="*/ 4234721 w 4736891"/>
              <a:gd name="connsiteY12" fmla="*/ 2325974 h 5351488"/>
              <a:gd name="connsiteX13" fmla="*/ 4699416 w 4736891"/>
              <a:gd name="connsiteY13" fmla="*/ 1441554 h 5351488"/>
              <a:gd name="connsiteX14" fmla="*/ 4459573 w 4736891"/>
              <a:gd name="connsiteY14" fmla="*/ 677056 h 5351488"/>
              <a:gd name="connsiteX15" fmla="*/ 3725055 w 4736891"/>
              <a:gd name="connsiteY15" fmla="*/ 152400 h 5351488"/>
              <a:gd name="connsiteX16" fmla="*/ 2810655 w 4736891"/>
              <a:gd name="connsiteY16" fmla="*/ 47469 h 5351488"/>
              <a:gd name="connsiteX0" fmla="*/ 2883951 w 4750226"/>
              <a:gd name="connsiteY0" fmla="*/ 47469 h 5351488"/>
              <a:gd name="connsiteX1" fmla="*/ 2149433 w 4750226"/>
              <a:gd name="connsiteY1" fmla="*/ 197370 h 5351488"/>
              <a:gd name="connsiteX2" fmla="*/ 1369944 w 4750226"/>
              <a:gd name="connsiteY2" fmla="*/ 1231692 h 5351488"/>
              <a:gd name="connsiteX3" fmla="*/ 1714718 w 4750226"/>
              <a:gd name="connsiteY3" fmla="*/ 2281003 h 5351488"/>
              <a:gd name="connsiteX4" fmla="*/ 1669748 w 4750226"/>
              <a:gd name="connsiteY4" fmla="*/ 3030511 h 5351488"/>
              <a:gd name="connsiteX5" fmla="*/ 1190062 w 4750226"/>
              <a:gd name="connsiteY5" fmla="*/ 3914931 h 5351488"/>
              <a:gd name="connsiteX6" fmla="*/ 940287 w 4750226"/>
              <a:gd name="connsiteY6" fmla="*/ 4244738 h 5351488"/>
              <a:gd name="connsiteX7" fmla="*/ 65800 w 4750226"/>
              <a:gd name="connsiteY7" fmla="*/ 4934262 h 5351488"/>
              <a:gd name="connsiteX8" fmla="*/ 545485 w 4750226"/>
              <a:gd name="connsiteY8" fmla="*/ 5309016 h 5351488"/>
              <a:gd name="connsiteX9" fmla="*/ 1429905 w 4750226"/>
              <a:gd name="connsiteY9" fmla="*/ 5189095 h 5351488"/>
              <a:gd name="connsiteX10" fmla="*/ 2269354 w 4750226"/>
              <a:gd name="connsiteY10" fmla="*/ 4559508 h 5351488"/>
              <a:gd name="connsiteX11" fmla="*/ 2853971 w 4750226"/>
              <a:gd name="connsiteY11" fmla="*/ 3135442 h 5351488"/>
              <a:gd name="connsiteX12" fmla="*/ 4248056 w 4750226"/>
              <a:gd name="connsiteY12" fmla="*/ 2325974 h 5351488"/>
              <a:gd name="connsiteX13" fmla="*/ 4712751 w 4750226"/>
              <a:gd name="connsiteY13" fmla="*/ 1441554 h 5351488"/>
              <a:gd name="connsiteX14" fmla="*/ 4472908 w 4750226"/>
              <a:gd name="connsiteY14" fmla="*/ 677056 h 5351488"/>
              <a:gd name="connsiteX15" fmla="*/ 3738390 w 4750226"/>
              <a:gd name="connsiteY15" fmla="*/ 152400 h 5351488"/>
              <a:gd name="connsiteX16" fmla="*/ 2823990 w 4750226"/>
              <a:gd name="connsiteY16" fmla="*/ 47469 h 5351488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428400 w 4238339"/>
              <a:gd name="connsiteY6" fmla="*/ 4244738 h 5382399"/>
              <a:gd name="connsiteX7" fmla="*/ 716432 w 4238339"/>
              <a:gd name="connsiteY7" fmla="*/ 4748794 h 5382399"/>
              <a:gd name="connsiteX8" fmla="*/ 33598 w 4238339"/>
              <a:gd name="connsiteY8" fmla="*/ 5309016 h 5382399"/>
              <a:gd name="connsiteX9" fmla="*/ 918018 w 4238339"/>
              <a:gd name="connsiteY9" fmla="*/ 5189095 h 5382399"/>
              <a:gd name="connsiteX10" fmla="*/ 1757467 w 4238339"/>
              <a:gd name="connsiteY10" fmla="*/ 4559508 h 5382399"/>
              <a:gd name="connsiteX11" fmla="*/ 2342084 w 4238339"/>
              <a:gd name="connsiteY11" fmla="*/ 3135442 h 5382399"/>
              <a:gd name="connsiteX12" fmla="*/ 3736169 w 4238339"/>
              <a:gd name="connsiteY12" fmla="*/ 2325974 h 5382399"/>
              <a:gd name="connsiteX13" fmla="*/ 4200864 w 4238339"/>
              <a:gd name="connsiteY13" fmla="*/ 1441554 h 5382399"/>
              <a:gd name="connsiteX14" fmla="*/ 3961021 w 4238339"/>
              <a:gd name="connsiteY14" fmla="*/ 677056 h 5382399"/>
              <a:gd name="connsiteX15" fmla="*/ 3226503 w 4238339"/>
              <a:gd name="connsiteY15" fmla="*/ 152400 h 5382399"/>
              <a:gd name="connsiteX16" fmla="*/ 2312103 w 4238339"/>
              <a:gd name="connsiteY16" fmla="*/ 47469 h 5382399"/>
              <a:gd name="connsiteX0" fmla="*/ 2372064 w 4238339"/>
              <a:gd name="connsiteY0" fmla="*/ 47469 h 5382399"/>
              <a:gd name="connsiteX1" fmla="*/ 1637546 w 4238339"/>
              <a:gd name="connsiteY1" fmla="*/ 197370 h 5382399"/>
              <a:gd name="connsiteX2" fmla="*/ 858057 w 4238339"/>
              <a:gd name="connsiteY2" fmla="*/ 1231692 h 5382399"/>
              <a:gd name="connsiteX3" fmla="*/ 1202831 w 4238339"/>
              <a:gd name="connsiteY3" fmla="*/ 2281003 h 5382399"/>
              <a:gd name="connsiteX4" fmla="*/ 1157861 w 4238339"/>
              <a:gd name="connsiteY4" fmla="*/ 3030511 h 5382399"/>
              <a:gd name="connsiteX5" fmla="*/ 678175 w 4238339"/>
              <a:gd name="connsiteY5" fmla="*/ 3914931 h 5382399"/>
              <a:gd name="connsiteX6" fmla="*/ 716432 w 4238339"/>
              <a:gd name="connsiteY6" fmla="*/ 4748794 h 5382399"/>
              <a:gd name="connsiteX7" fmla="*/ 33598 w 4238339"/>
              <a:gd name="connsiteY7" fmla="*/ 5309016 h 5382399"/>
              <a:gd name="connsiteX8" fmla="*/ 918018 w 4238339"/>
              <a:gd name="connsiteY8" fmla="*/ 5189095 h 5382399"/>
              <a:gd name="connsiteX9" fmla="*/ 1757467 w 4238339"/>
              <a:gd name="connsiteY9" fmla="*/ 4559508 h 5382399"/>
              <a:gd name="connsiteX10" fmla="*/ 2342084 w 4238339"/>
              <a:gd name="connsiteY10" fmla="*/ 3135442 h 5382399"/>
              <a:gd name="connsiteX11" fmla="*/ 3736169 w 4238339"/>
              <a:gd name="connsiteY11" fmla="*/ 2325974 h 5382399"/>
              <a:gd name="connsiteX12" fmla="*/ 4200864 w 4238339"/>
              <a:gd name="connsiteY12" fmla="*/ 1441554 h 5382399"/>
              <a:gd name="connsiteX13" fmla="*/ 3961021 w 4238339"/>
              <a:gd name="connsiteY13" fmla="*/ 677056 h 5382399"/>
              <a:gd name="connsiteX14" fmla="*/ 3226503 w 4238339"/>
              <a:gd name="connsiteY14" fmla="*/ 152400 h 5382399"/>
              <a:gd name="connsiteX15" fmla="*/ 2312103 w 4238339"/>
              <a:gd name="connsiteY15" fmla="*/ 47469 h 5382399"/>
              <a:gd name="connsiteX0" fmla="*/ 1767460 w 3633735"/>
              <a:gd name="connsiteY0" fmla="*/ 47469 h 5220643"/>
              <a:gd name="connsiteX1" fmla="*/ 1032942 w 3633735"/>
              <a:gd name="connsiteY1" fmla="*/ 197370 h 5220643"/>
              <a:gd name="connsiteX2" fmla="*/ 253453 w 3633735"/>
              <a:gd name="connsiteY2" fmla="*/ 1231692 h 5220643"/>
              <a:gd name="connsiteX3" fmla="*/ 598227 w 3633735"/>
              <a:gd name="connsiteY3" fmla="*/ 2281003 h 5220643"/>
              <a:gd name="connsiteX4" fmla="*/ 553257 w 3633735"/>
              <a:gd name="connsiteY4" fmla="*/ 3030511 h 5220643"/>
              <a:gd name="connsiteX5" fmla="*/ 73571 w 3633735"/>
              <a:gd name="connsiteY5" fmla="*/ 3914931 h 5220643"/>
              <a:gd name="connsiteX6" fmla="*/ 111828 w 3633735"/>
              <a:gd name="connsiteY6" fmla="*/ 4748794 h 5220643"/>
              <a:gd name="connsiteX7" fmla="*/ 313414 w 3633735"/>
              <a:gd name="connsiteY7" fmla="*/ 5189095 h 5220643"/>
              <a:gd name="connsiteX8" fmla="*/ 1152863 w 3633735"/>
              <a:gd name="connsiteY8" fmla="*/ 4559508 h 5220643"/>
              <a:gd name="connsiteX9" fmla="*/ 1737480 w 3633735"/>
              <a:gd name="connsiteY9" fmla="*/ 3135442 h 5220643"/>
              <a:gd name="connsiteX10" fmla="*/ 3131565 w 3633735"/>
              <a:gd name="connsiteY10" fmla="*/ 2325974 h 5220643"/>
              <a:gd name="connsiteX11" fmla="*/ 3596260 w 3633735"/>
              <a:gd name="connsiteY11" fmla="*/ 1441554 h 5220643"/>
              <a:gd name="connsiteX12" fmla="*/ 3356417 w 3633735"/>
              <a:gd name="connsiteY12" fmla="*/ 677056 h 5220643"/>
              <a:gd name="connsiteX13" fmla="*/ 2621899 w 3633735"/>
              <a:gd name="connsiteY13" fmla="*/ 152400 h 5220643"/>
              <a:gd name="connsiteX14" fmla="*/ 1707499 w 3633735"/>
              <a:gd name="connsiteY14" fmla="*/ 47469 h 5220643"/>
              <a:gd name="connsiteX0" fmla="*/ 1835514 w 3701789"/>
              <a:gd name="connsiteY0" fmla="*/ 47469 h 4856224"/>
              <a:gd name="connsiteX1" fmla="*/ 1100996 w 3701789"/>
              <a:gd name="connsiteY1" fmla="*/ 197370 h 4856224"/>
              <a:gd name="connsiteX2" fmla="*/ 321507 w 3701789"/>
              <a:gd name="connsiteY2" fmla="*/ 1231692 h 4856224"/>
              <a:gd name="connsiteX3" fmla="*/ 666281 w 3701789"/>
              <a:gd name="connsiteY3" fmla="*/ 2281003 h 4856224"/>
              <a:gd name="connsiteX4" fmla="*/ 621311 w 3701789"/>
              <a:gd name="connsiteY4" fmla="*/ 3030511 h 4856224"/>
              <a:gd name="connsiteX5" fmla="*/ 141625 w 3701789"/>
              <a:gd name="connsiteY5" fmla="*/ 3914931 h 4856224"/>
              <a:gd name="connsiteX6" fmla="*/ 179882 w 3701789"/>
              <a:gd name="connsiteY6" fmla="*/ 4748794 h 4856224"/>
              <a:gd name="connsiteX7" fmla="*/ 1220917 w 3701789"/>
              <a:gd name="connsiteY7" fmla="*/ 4559508 h 4856224"/>
              <a:gd name="connsiteX8" fmla="*/ 1805534 w 3701789"/>
              <a:gd name="connsiteY8" fmla="*/ 3135442 h 4856224"/>
              <a:gd name="connsiteX9" fmla="*/ 3199619 w 3701789"/>
              <a:gd name="connsiteY9" fmla="*/ 2325974 h 4856224"/>
              <a:gd name="connsiteX10" fmla="*/ 3664314 w 3701789"/>
              <a:gd name="connsiteY10" fmla="*/ 1441554 h 4856224"/>
              <a:gd name="connsiteX11" fmla="*/ 3424471 w 3701789"/>
              <a:gd name="connsiteY11" fmla="*/ 677056 h 4856224"/>
              <a:gd name="connsiteX12" fmla="*/ 2689953 w 3701789"/>
              <a:gd name="connsiteY12" fmla="*/ 152400 h 4856224"/>
              <a:gd name="connsiteX13" fmla="*/ 1775553 w 3701789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3199619 w 3546186"/>
              <a:gd name="connsiteY9" fmla="*/ 2325974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546186"/>
              <a:gd name="connsiteY0" fmla="*/ 47469 h 4856224"/>
              <a:gd name="connsiteX1" fmla="*/ 1100996 w 3546186"/>
              <a:gd name="connsiteY1" fmla="*/ 197370 h 4856224"/>
              <a:gd name="connsiteX2" fmla="*/ 321507 w 3546186"/>
              <a:gd name="connsiteY2" fmla="*/ 1231692 h 4856224"/>
              <a:gd name="connsiteX3" fmla="*/ 666281 w 3546186"/>
              <a:gd name="connsiteY3" fmla="*/ 2281003 h 4856224"/>
              <a:gd name="connsiteX4" fmla="*/ 621311 w 3546186"/>
              <a:gd name="connsiteY4" fmla="*/ 3030511 h 4856224"/>
              <a:gd name="connsiteX5" fmla="*/ 141625 w 3546186"/>
              <a:gd name="connsiteY5" fmla="*/ 3914931 h 4856224"/>
              <a:gd name="connsiteX6" fmla="*/ 179882 w 3546186"/>
              <a:gd name="connsiteY6" fmla="*/ 4748794 h 4856224"/>
              <a:gd name="connsiteX7" fmla="*/ 1220917 w 3546186"/>
              <a:gd name="connsiteY7" fmla="*/ 4559508 h 4856224"/>
              <a:gd name="connsiteX8" fmla="*/ 1805534 w 3546186"/>
              <a:gd name="connsiteY8" fmla="*/ 3135442 h 4856224"/>
              <a:gd name="connsiteX9" fmla="*/ 2844178 w 3546186"/>
              <a:gd name="connsiteY9" fmla="*/ 2372530 h 4856224"/>
              <a:gd name="connsiteX10" fmla="*/ 3420242 w 3546186"/>
              <a:gd name="connsiteY10" fmla="*/ 1436426 h 4856224"/>
              <a:gd name="connsiteX11" fmla="*/ 3424471 w 3546186"/>
              <a:gd name="connsiteY11" fmla="*/ 677056 h 4856224"/>
              <a:gd name="connsiteX12" fmla="*/ 2689953 w 3546186"/>
              <a:gd name="connsiteY12" fmla="*/ 152400 h 4856224"/>
              <a:gd name="connsiteX13" fmla="*/ 1775553 w 3546186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689953 w 3492250"/>
              <a:gd name="connsiteY12" fmla="*/ 152400 h 4856224"/>
              <a:gd name="connsiteX13" fmla="*/ 1775553 w 3492250"/>
              <a:gd name="connsiteY13" fmla="*/ 47469 h 4856224"/>
              <a:gd name="connsiteX0" fmla="*/ 1835514 w 3492250"/>
              <a:gd name="connsiteY0" fmla="*/ 47469 h 4856224"/>
              <a:gd name="connsiteX1" fmla="*/ 1100996 w 3492250"/>
              <a:gd name="connsiteY1" fmla="*/ 197370 h 4856224"/>
              <a:gd name="connsiteX2" fmla="*/ 321507 w 3492250"/>
              <a:gd name="connsiteY2" fmla="*/ 1231692 h 4856224"/>
              <a:gd name="connsiteX3" fmla="*/ 666281 w 3492250"/>
              <a:gd name="connsiteY3" fmla="*/ 2281003 h 4856224"/>
              <a:gd name="connsiteX4" fmla="*/ 621311 w 3492250"/>
              <a:gd name="connsiteY4" fmla="*/ 3030511 h 4856224"/>
              <a:gd name="connsiteX5" fmla="*/ 141625 w 3492250"/>
              <a:gd name="connsiteY5" fmla="*/ 3914931 h 4856224"/>
              <a:gd name="connsiteX6" fmla="*/ 179882 w 3492250"/>
              <a:gd name="connsiteY6" fmla="*/ 4748794 h 4856224"/>
              <a:gd name="connsiteX7" fmla="*/ 1220917 w 3492250"/>
              <a:gd name="connsiteY7" fmla="*/ 4559508 h 4856224"/>
              <a:gd name="connsiteX8" fmla="*/ 1805534 w 3492250"/>
              <a:gd name="connsiteY8" fmla="*/ 3135442 h 4856224"/>
              <a:gd name="connsiteX9" fmla="*/ 2844178 w 3492250"/>
              <a:gd name="connsiteY9" fmla="*/ 2372530 h 4856224"/>
              <a:gd name="connsiteX10" fmla="*/ 3420242 w 3492250"/>
              <a:gd name="connsiteY10" fmla="*/ 1436426 h 4856224"/>
              <a:gd name="connsiteX11" fmla="*/ 3276226 w 3492250"/>
              <a:gd name="connsiteY11" fmla="*/ 788354 h 4856224"/>
              <a:gd name="connsiteX12" fmla="*/ 2556146 w 3492250"/>
              <a:gd name="connsiteY12" fmla="*/ 212290 h 4856224"/>
              <a:gd name="connsiteX13" fmla="*/ 1775553 w 3492250"/>
              <a:gd name="connsiteY13" fmla="*/ 47469 h 4856224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321507 w 3492250"/>
              <a:gd name="connsiteY2" fmla="*/ 1207958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666281 w 3492250"/>
              <a:gd name="connsiteY3" fmla="*/ 2257269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1835514 w 3492250"/>
              <a:gd name="connsiteY0" fmla="*/ 23735 h 4832490"/>
              <a:gd name="connsiteX1" fmla="*/ 1043978 w 3492250"/>
              <a:gd name="connsiteY1" fmla="*/ 332572 h 4832490"/>
              <a:gd name="connsiteX2" fmla="*/ 539922 w 3492250"/>
              <a:gd name="connsiteY2" fmla="*/ 1268676 h 4832490"/>
              <a:gd name="connsiteX3" fmla="*/ 827954 w 3492250"/>
              <a:gd name="connsiteY3" fmla="*/ 2276788 h 4832490"/>
              <a:gd name="connsiteX4" fmla="*/ 621311 w 3492250"/>
              <a:gd name="connsiteY4" fmla="*/ 3006777 h 4832490"/>
              <a:gd name="connsiteX5" fmla="*/ 141625 w 3492250"/>
              <a:gd name="connsiteY5" fmla="*/ 3891197 h 4832490"/>
              <a:gd name="connsiteX6" fmla="*/ 179882 w 3492250"/>
              <a:gd name="connsiteY6" fmla="*/ 4725060 h 4832490"/>
              <a:gd name="connsiteX7" fmla="*/ 1220917 w 3492250"/>
              <a:gd name="connsiteY7" fmla="*/ 4535774 h 4832490"/>
              <a:gd name="connsiteX8" fmla="*/ 1805534 w 3492250"/>
              <a:gd name="connsiteY8" fmla="*/ 3111708 h 4832490"/>
              <a:gd name="connsiteX9" fmla="*/ 2844178 w 3492250"/>
              <a:gd name="connsiteY9" fmla="*/ 2348796 h 4832490"/>
              <a:gd name="connsiteX10" fmla="*/ 3420242 w 3492250"/>
              <a:gd name="connsiteY10" fmla="*/ 1412692 h 4832490"/>
              <a:gd name="connsiteX11" fmla="*/ 3276226 w 3492250"/>
              <a:gd name="connsiteY11" fmla="*/ 764620 h 4832490"/>
              <a:gd name="connsiteX12" fmla="*/ 2556146 w 3492250"/>
              <a:gd name="connsiteY12" fmla="*/ 188556 h 4832490"/>
              <a:gd name="connsiteX13" fmla="*/ 1775553 w 3492250"/>
              <a:gd name="connsiteY13" fmla="*/ 23735 h 4832490"/>
              <a:gd name="connsiteX0" fmla="*/ 2123684 w 3780420"/>
              <a:gd name="connsiteY0" fmla="*/ 23735 h 4832490"/>
              <a:gd name="connsiteX1" fmla="*/ 1332148 w 3780420"/>
              <a:gd name="connsiteY1" fmla="*/ 332572 h 4832490"/>
              <a:gd name="connsiteX2" fmla="*/ 36004 w 3780420"/>
              <a:gd name="connsiteY2" fmla="*/ 1844740 h 4832490"/>
              <a:gd name="connsiteX3" fmla="*/ 1116124 w 3780420"/>
              <a:gd name="connsiteY3" fmla="*/ 2276788 h 4832490"/>
              <a:gd name="connsiteX4" fmla="*/ 909481 w 3780420"/>
              <a:gd name="connsiteY4" fmla="*/ 3006777 h 4832490"/>
              <a:gd name="connsiteX5" fmla="*/ 429795 w 3780420"/>
              <a:gd name="connsiteY5" fmla="*/ 3891197 h 4832490"/>
              <a:gd name="connsiteX6" fmla="*/ 468052 w 3780420"/>
              <a:gd name="connsiteY6" fmla="*/ 4725060 h 4832490"/>
              <a:gd name="connsiteX7" fmla="*/ 1509087 w 3780420"/>
              <a:gd name="connsiteY7" fmla="*/ 4535774 h 4832490"/>
              <a:gd name="connsiteX8" fmla="*/ 2093704 w 3780420"/>
              <a:gd name="connsiteY8" fmla="*/ 3111708 h 4832490"/>
              <a:gd name="connsiteX9" fmla="*/ 3132348 w 3780420"/>
              <a:gd name="connsiteY9" fmla="*/ 2348796 h 4832490"/>
              <a:gd name="connsiteX10" fmla="*/ 3708412 w 3780420"/>
              <a:gd name="connsiteY10" fmla="*/ 1412692 h 4832490"/>
              <a:gd name="connsiteX11" fmla="*/ 3564396 w 3780420"/>
              <a:gd name="connsiteY11" fmla="*/ 764620 h 4832490"/>
              <a:gd name="connsiteX12" fmla="*/ 2844316 w 3780420"/>
              <a:gd name="connsiteY12" fmla="*/ 188556 h 4832490"/>
              <a:gd name="connsiteX13" fmla="*/ 2063723 w 3780420"/>
              <a:gd name="connsiteY13" fmla="*/ 23735 h 4832490"/>
              <a:gd name="connsiteX0" fmla="*/ 2723659 w 4380395"/>
              <a:gd name="connsiteY0" fmla="*/ 66672 h 4875427"/>
              <a:gd name="connsiteX1" fmla="*/ 347947 w 4380395"/>
              <a:gd name="connsiteY1" fmla="*/ 303501 h 4875427"/>
              <a:gd name="connsiteX2" fmla="*/ 635979 w 4380395"/>
              <a:gd name="connsiteY2" fmla="*/ 1887677 h 4875427"/>
              <a:gd name="connsiteX3" fmla="*/ 1716099 w 4380395"/>
              <a:gd name="connsiteY3" fmla="*/ 2319725 h 4875427"/>
              <a:gd name="connsiteX4" fmla="*/ 1509456 w 4380395"/>
              <a:gd name="connsiteY4" fmla="*/ 3049714 h 4875427"/>
              <a:gd name="connsiteX5" fmla="*/ 1029770 w 4380395"/>
              <a:gd name="connsiteY5" fmla="*/ 3934134 h 4875427"/>
              <a:gd name="connsiteX6" fmla="*/ 1068027 w 4380395"/>
              <a:gd name="connsiteY6" fmla="*/ 4767997 h 4875427"/>
              <a:gd name="connsiteX7" fmla="*/ 2109062 w 4380395"/>
              <a:gd name="connsiteY7" fmla="*/ 4578711 h 4875427"/>
              <a:gd name="connsiteX8" fmla="*/ 2693679 w 4380395"/>
              <a:gd name="connsiteY8" fmla="*/ 3154645 h 4875427"/>
              <a:gd name="connsiteX9" fmla="*/ 3732323 w 4380395"/>
              <a:gd name="connsiteY9" fmla="*/ 2391733 h 4875427"/>
              <a:gd name="connsiteX10" fmla="*/ 4308387 w 4380395"/>
              <a:gd name="connsiteY10" fmla="*/ 1455629 h 4875427"/>
              <a:gd name="connsiteX11" fmla="*/ 4164371 w 4380395"/>
              <a:gd name="connsiteY11" fmla="*/ 807557 h 4875427"/>
              <a:gd name="connsiteX12" fmla="*/ 3444291 w 4380395"/>
              <a:gd name="connsiteY12" fmla="*/ 231493 h 4875427"/>
              <a:gd name="connsiteX13" fmla="*/ 2663698 w 4380395"/>
              <a:gd name="connsiteY13" fmla="*/ 66672 h 4875427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764104 w 4428400"/>
              <a:gd name="connsiteY3" fmla="*/ 2343728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  <a:gd name="connsiteX0" fmla="*/ 2771664 w 4428400"/>
              <a:gd name="connsiteY0" fmla="*/ 90675 h 4899430"/>
              <a:gd name="connsiteX1" fmla="*/ 395952 w 4428400"/>
              <a:gd name="connsiteY1" fmla="*/ 327504 h 4899430"/>
              <a:gd name="connsiteX2" fmla="*/ 395953 w 4428400"/>
              <a:gd name="connsiteY2" fmla="*/ 2055697 h 4899430"/>
              <a:gd name="connsiteX3" fmla="*/ 1404065 w 4428400"/>
              <a:gd name="connsiteY3" fmla="*/ 2199713 h 4899430"/>
              <a:gd name="connsiteX4" fmla="*/ 1557461 w 4428400"/>
              <a:gd name="connsiteY4" fmla="*/ 3073717 h 4899430"/>
              <a:gd name="connsiteX5" fmla="*/ 1077775 w 4428400"/>
              <a:gd name="connsiteY5" fmla="*/ 3958137 h 4899430"/>
              <a:gd name="connsiteX6" fmla="*/ 1116032 w 4428400"/>
              <a:gd name="connsiteY6" fmla="*/ 4792000 h 4899430"/>
              <a:gd name="connsiteX7" fmla="*/ 2157067 w 4428400"/>
              <a:gd name="connsiteY7" fmla="*/ 4602714 h 4899430"/>
              <a:gd name="connsiteX8" fmla="*/ 2741684 w 4428400"/>
              <a:gd name="connsiteY8" fmla="*/ 3178648 h 4899430"/>
              <a:gd name="connsiteX9" fmla="*/ 3780328 w 4428400"/>
              <a:gd name="connsiteY9" fmla="*/ 2415736 h 4899430"/>
              <a:gd name="connsiteX10" fmla="*/ 4356392 w 4428400"/>
              <a:gd name="connsiteY10" fmla="*/ 1479632 h 4899430"/>
              <a:gd name="connsiteX11" fmla="*/ 4212376 w 4428400"/>
              <a:gd name="connsiteY11" fmla="*/ 831560 h 4899430"/>
              <a:gd name="connsiteX12" fmla="*/ 3492296 w 4428400"/>
              <a:gd name="connsiteY12" fmla="*/ 255496 h 4899430"/>
              <a:gd name="connsiteX13" fmla="*/ 2711703 w 4428400"/>
              <a:gd name="connsiteY13" fmla="*/ 90675 h 48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28400" h="4899430">
                <a:moveTo>
                  <a:pt x="2771664" y="90675"/>
                </a:moveTo>
                <a:cubicBezTo>
                  <a:pt x="2530572" y="66940"/>
                  <a:pt x="791904" y="0"/>
                  <a:pt x="395952" y="327504"/>
                </a:cubicBezTo>
                <a:cubicBezTo>
                  <a:pt x="0" y="655008"/>
                  <a:pt x="227934" y="1743662"/>
                  <a:pt x="395953" y="2055697"/>
                </a:cubicBezTo>
                <a:cubicBezTo>
                  <a:pt x="563972" y="2367732"/>
                  <a:pt x="1210480" y="2030043"/>
                  <a:pt x="1404065" y="2199713"/>
                </a:cubicBezTo>
                <a:cubicBezTo>
                  <a:pt x="1597650" y="2369383"/>
                  <a:pt x="1611843" y="2780647"/>
                  <a:pt x="1557461" y="3073717"/>
                </a:cubicBezTo>
                <a:cubicBezTo>
                  <a:pt x="1503079" y="3366787"/>
                  <a:pt x="1151346" y="3671757"/>
                  <a:pt x="1077775" y="3958137"/>
                </a:cubicBezTo>
                <a:cubicBezTo>
                  <a:pt x="1004204" y="4244517"/>
                  <a:pt x="936150" y="4684571"/>
                  <a:pt x="1116032" y="4792000"/>
                </a:cubicBezTo>
                <a:cubicBezTo>
                  <a:pt x="1295914" y="4899430"/>
                  <a:pt x="1886125" y="4871606"/>
                  <a:pt x="2157067" y="4602714"/>
                </a:cubicBezTo>
                <a:cubicBezTo>
                  <a:pt x="2428009" y="4333822"/>
                  <a:pt x="2471141" y="3543144"/>
                  <a:pt x="2741684" y="3178648"/>
                </a:cubicBezTo>
                <a:cubicBezTo>
                  <a:pt x="3012227" y="2814152"/>
                  <a:pt x="3511210" y="2698905"/>
                  <a:pt x="3780328" y="2415736"/>
                </a:cubicBezTo>
                <a:cubicBezTo>
                  <a:pt x="4049446" y="2132567"/>
                  <a:pt x="4284384" y="1743661"/>
                  <a:pt x="4356392" y="1479632"/>
                </a:cubicBezTo>
                <a:cubicBezTo>
                  <a:pt x="4428400" y="1215603"/>
                  <a:pt x="4356392" y="1035583"/>
                  <a:pt x="4212376" y="831560"/>
                </a:cubicBezTo>
                <a:cubicBezTo>
                  <a:pt x="4068360" y="627537"/>
                  <a:pt x="3742408" y="378977"/>
                  <a:pt x="3492296" y="255496"/>
                </a:cubicBezTo>
                <a:cubicBezTo>
                  <a:pt x="3242184" y="132015"/>
                  <a:pt x="3031493" y="90675"/>
                  <a:pt x="2711703" y="90675"/>
                </a:cubicBezTo>
              </a:path>
            </a:pathLst>
          </a:cu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60232" y="2093947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INCREASED VULNERABILITY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516216" y="1628800"/>
            <a:ext cx="864096" cy="43204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596336" y="2996952"/>
            <a:ext cx="72008" cy="7920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59832" y="3429000"/>
            <a:ext cx="2448272" cy="64807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39752" y="406405"/>
            <a:ext cx="3096344" cy="646331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prstClr val="black"/>
                </a:solidFill>
              </a:rPr>
              <a:t>Very heavy rain</a:t>
            </a:r>
            <a:endParaRPr lang="en-GB" sz="3600" dirty="0">
              <a:solidFill>
                <a:prstClr val="black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-2095500" y="-1066800"/>
            <a:ext cx="13030200" cy="7188200"/>
          </a:xfrm>
          <a:custGeom>
            <a:avLst/>
            <a:gdLst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276350 w 13030200"/>
              <a:gd name="connsiteY2" fmla="*/ 3867150 h 7188200"/>
              <a:gd name="connsiteX3" fmla="*/ 2628900 w 13030200"/>
              <a:gd name="connsiteY3" fmla="*/ 5295900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338908 w 13030200"/>
              <a:gd name="connsiteY2" fmla="*/ 5935960 h 7188200"/>
              <a:gd name="connsiteX3" fmla="*/ 2628900 w 13030200"/>
              <a:gd name="connsiteY3" fmla="*/ 5295900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338908 w 13030200"/>
              <a:gd name="connsiteY2" fmla="*/ 5935960 h 7188200"/>
              <a:gd name="connsiteX3" fmla="*/ 2635052 w 13030200"/>
              <a:gd name="connsiteY3" fmla="*/ 5719936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635052 w 13030200"/>
              <a:gd name="connsiteY3" fmla="*/ 5719936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635052 w 13030200"/>
              <a:gd name="connsiteY3" fmla="*/ 5719936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635052 w 13030200"/>
              <a:gd name="connsiteY3" fmla="*/ 5719936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82924 w 13030200"/>
              <a:gd name="connsiteY2" fmla="*/ 6368008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10916 w 13030200"/>
              <a:gd name="connsiteY2" fmla="*/ 5575920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  <a:gd name="connsiteX0" fmla="*/ 0 w 13030200"/>
              <a:gd name="connsiteY0" fmla="*/ 0 h 7188200"/>
              <a:gd name="connsiteX1" fmla="*/ 476250 w 13030200"/>
              <a:gd name="connsiteY1" fmla="*/ 1828800 h 7188200"/>
              <a:gd name="connsiteX2" fmla="*/ 1410916 w 13030200"/>
              <a:gd name="connsiteY2" fmla="*/ 5575920 h 7188200"/>
              <a:gd name="connsiteX3" fmla="*/ 2707060 w 13030200"/>
              <a:gd name="connsiteY3" fmla="*/ 5863952 h 7188200"/>
              <a:gd name="connsiteX4" fmla="*/ 4343400 w 13030200"/>
              <a:gd name="connsiteY4" fmla="*/ 5943600 h 7188200"/>
              <a:gd name="connsiteX5" fmla="*/ 5353050 w 13030200"/>
              <a:gd name="connsiteY5" fmla="*/ 6286500 h 7188200"/>
              <a:gd name="connsiteX6" fmla="*/ 5905500 w 13030200"/>
              <a:gd name="connsiteY6" fmla="*/ 6991350 h 7188200"/>
              <a:gd name="connsiteX7" fmla="*/ 7867650 w 13030200"/>
              <a:gd name="connsiteY7" fmla="*/ 7181850 h 7188200"/>
              <a:gd name="connsiteX8" fmla="*/ 9867900 w 13030200"/>
              <a:gd name="connsiteY8" fmla="*/ 6953250 h 7188200"/>
              <a:gd name="connsiteX9" fmla="*/ 11468100 w 13030200"/>
              <a:gd name="connsiteY9" fmla="*/ 6534150 h 7188200"/>
              <a:gd name="connsiteX10" fmla="*/ 12001500 w 13030200"/>
              <a:gd name="connsiteY10" fmla="*/ 5848350 h 7188200"/>
              <a:gd name="connsiteX11" fmla="*/ 13030200 w 13030200"/>
              <a:gd name="connsiteY11" fmla="*/ 209550 h 718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30200" h="7188200">
                <a:moveTo>
                  <a:pt x="0" y="0"/>
                </a:moveTo>
                <a:cubicBezTo>
                  <a:pt x="131762" y="592137"/>
                  <a:pt x="241097" y="899480"/>
                  <a:pt x="476250" y="1828800"/>
                </a:cubicBezTo>
                <a:cubicBezTo>
                  <a:pt x="711403" y="2758120"/>
                  <a:pt x="1039114" y="4903395"/>
                  <a:pt x="1410916" y="5575920"/>
                </a:cubicBezTo>
                <a:cubicBezTo>
                  <a:pt x="1692354" y="6829495"/>
                  <a:pt x="2120528" y="6172093"/>
                  <a:pt x="2707060" y="5863952"/>
                </a:cubicBezTo>
                <a:cubicBezTo>
                  <a:pt x="3625676" y="5734579"/>
                  <a:pt x="3902402" y="5873175"/>
                  <a:pt x="4343400" y="5943600"/>
                </a:cubicBezTo>
                <a:cubicBezTo>
                  <a:pt x="4784398" y="6014025"/>
                  <a:pt x="5092700" y="6111875"/>
                  <a:pt x="5353050" y="6286500"/>
                </a:cubicBezTo>
                <a:cubicBezTo>
                  <a:pt x="5613400" y="6461125"/>
                  <a:pt x="5486400" y="6842125"/>
                  <a:pt x="5905500" y="6991350"/>
                </a:cubicBezTo>
                <a:cubicBezTo>
                  <a:pt x="6324600" y="7140575"/>
                  <a:pt x="7207250" y="7188200"/>
                  <a:pt x="7867650" y="7181850"/>
                </a:cubicBezTo>
                <a:cubicBezTo>
                  <a:pt x="8528050" y="7175500"/>
                  <a:pt x="9267825" y="7061200"/>
                  <a:pt x="9867900" y="6953250"/>
                </a:cubicBezTo>
                <a:cubicBezTo>
                  <a:pt x="10467975" y="6845300"/>
                  <a:pt x="11112500" y="6718300"/>
                  <a:pt x="11468100" y="6534150"/>
                </a:cubicBezTo>
                <a:cubicBezTo>
                  <a:pt x="11823700" y="6350000"/>
                  <a:pt x="11741150" y="6902450"/>
                  <a:pt x="12001500" y="5848350"/>
                </a:cubicBezTo>
                <a:cubicBezTo>
                  <a:pt x="12261850" y="4794250"/>
                  <a:pt x="12646025" y="2501900"/>
                  <a:pt x="13030200" y="209550"/>
                </a:cubicBezTo>
              </a:path>
            </a:pathLst>
          </a:custGeom>
          <a:solidFill>
            <a:srgbClr val="FFFF00">
              <a:alpha val="57000"/>
            </a:srgb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-628650" y="-762000"/>
            <a:ext cx="10385226" cy="6365875"/>
          </a:xfrm>
          <a:custGeom>
            <a:avLst/>
            <a:gdLst>
              <a:gd name="connsiteX0" fmla="*/ 0 w 10325100"/>
              <a:gd name="connsiteY0" fmla="*/ 0 h 6365875"/>
              <a:gd name="connsiteX1" fmla="*/ 419100 w 10325100"/>
              <a:gd name="connsiteY1" fmla="*/ 1143000 h 6365875"/>
              <a:gd name="connsiteX2" fmla="*/ 1123950 w 10325100"/>
              <a:gd name="connsiteY2" fmla="*/ 1905000 h 6365875"/>
              <a:gd name="connsiteX3" fmla="*/ 2228850 w 10325100"/>
              <a:gd name="connsiteY3" fmla="*/ 2476500 h 6365875"/>
              <a:gd name="connsiteX4" fmla="*/ 2876550 w 10325100"/>
              <a:gd name="connsiteY4" fmla="*/ 3295650 h 6365875"/>
              <a:gd name="connsiteX5" fmla="*/ 4152900 w 10325100"/>
              <a:gd name="connsiteY5" fmla="*/ 3810000 h 6365875"/>
              <a:gd name="connsiteX6" fmla="*/ 3886200 w 10325100"/>
              <a:gd name="connsiteY6" fmla="*/ 4933950 h 6365875"/>
              <a:gd name="connsiteX7" fmla="*/ 3962400 w 10325100"/>
              <a:gd name="connsiteY7" fmla="*/ 5619750 h 6365875"/>
              <a:gd name="connsiteX8" fmla="*/ 5010150 w 10325100"/>
              <a:gd name="connsiteY8" fmla="*/ 6038850 h 6365875"/>
              <a:gd name="connsiteX9" fmla="*/ 5867400 w 10325100"/>
              <a:gd name="connsiteY9" fmla="*/ 5562600 h 6365875"/>
              <a:gd name="connsiteX10" fmla="*/ 6572250 w 10325100"/>
              <a:gd name="connsiteY10" fmla="*/ 6134100 h 6365875"/>
              <a:gd name="connsiteX11" fmla="*/ 8439150 w 10325100"/>
              <a:gd name="connsiteY11" fmla="*/ 6362700 h 6365875"/>
              <a:gd name="connsiteX12" fmla="*/ 9448800 w 10325100"/>
              <a:gd name="connsiteY12" fmla="*/ 6115050 h 6365875"/>
              <a:gd name="connsiteX13" fmla="*/ 9925050 w 10325100"/>
              <a:gd name="connsiteY13" fmla="*/ 5124450 h 6365875"/>
              <a:gd name="connsiteX14" fmla="*/ 10325100 w 10325100"/>
              <a:gd name="connsiteY14" fmla="*/ 2438400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4152900 w 10385226"/>
              <a:gd name="connsiteY5" fmla="*/ 3810000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3832498 w 10385226"/>
              <a:gd name="connsiteY5" fmla="*/ 4046984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  <a:gd name="connsiteX0" fmla="*/ 0 w 10385226"/>
              <a:gd name="connsiteY0" fmla="*/ 0 h 6365875"/>
              <a:gd name="connsiteX1" fmla="*/ 419100 w 10385226"/>
              <a:gd name="connsiteY1" fmla="*/ 1143000 h 6365875"/>
              <a:gd name="connsiteX2" fmla="*/ 1123950 w 10385226"/>
              <a:gd name="connsiteY2" fmla="*/ 1905000 h 6365875"/>
              <a:gd name="connsiteX3" fmla="*/ 2228850 w 10385226"/>
              <a:gd name="connsiteY3" fmla="*/ 2476500 h 6365875"/>
              <a:gd name="connsiteX4" fmla="*/ 2876550 w 10385226"/>
              <a:gd name="connsiteY4" fmla="*/ 3295650 h 6365875"/>
              <a:gd name="connsiteX5" fmla="*/ 3544466 w 10385226"/>
              <a:gd name="connsiteY5" fmla="*/ 4118992 h 6365875"/>
              <a:gd name="connsiteX6" fmla="*/ 3886200 w 10385226"/>
              <a:gd name="connsiteY6" fmla="*/ 4933950 h 6365875"/>
              <a:gd name="connsiteX7" fmla="*/ 3962400 w 10385226"/>
              <a:gd name="connsiteY7" fmla="*/ 5619750 h 6365875"/>
              <a:gd name="connsiteX8" fmla="*/ 5010150 w 10385226"/>
              <a:gd name="connsiteY8" fmla="*/ 6038850 h 6365875"/>
              <a:gd name="connsiteX9" fmla="*/ 5867400 w 10385226"/>
              <a:gd name="connsiteY9" fmla="*/ 5562600 h 6365875"/>
              <a:gd name="connsiteX10" fmla="*/ 6572250 w 10385226"/>
              <a:gd name="connsiteY10" fmla="*/ 6134100 h 6365875"/>
              <a:gd name="connsiteX11" fmla="*/ 8439150 w 10385226"/>
              <a:gd name="connsiteY11" fmla="*/ 6362700 h 6365875"/>
              <a:gd name="connsiteX12" fmla="*/ 9448800 w 10385226"/>
              <a:gd name="connsiteY12" fmla="*/ 6115050 h 6365875"/>
              <a:gd name="connsiteX13" fmla="*/ 9925050 w 10385226"/>
              <a:gd name="connsiteY13" fmla="*/ 5124450 h 6365875"/>
              <a:gd name="connsiteX14" fmla="*/ 10385226 w 10385226"/>
              <a:gd name="connsiteY14" fmla="*/ 446584 h 636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385226" h="6365875">
                <a:moveTo>
                  <a:pt x="0" y="0"/>
                </a:moveTo>
                <a:cubicBezTo>
                  <a:pt x="115887" y="412750"/>
                  <a:pt x="231775" y="825500"/>
                  <a:pt x="419100" y="1143000"/>
                </a:cubicBezTo>
                <a:cubicBezTo>
                  <a:pt x="606425" y="1460500"/>
                  <a:pt x="822325" y="1682750"/>
                  <a:pt x="1123950" y="1905000"/>
                </a:cubicBezTo>
                <a:cubicBezTo>
                  <a:pt x="1425575" y="2127250"/>
                  <a:pt x="1936750" y="2244725"/>
                  <a:pt x="2228850" y="2476500"/>
                </a:cubicBezTo>
                <a:cubicBezTo>
                  <a:pt x="2520950" y="2708275"/>
                  <a:pt x="2657281" y="3021901"/>
                  <a:pt x="2876550" y="3295650"/>
                </a:cubicBezTo>
                <a:cubicBezTo>
                  <a:pt x="3095819" y="3569399"/>
                  <a:pt x="3376191" y="3845942"/>
                  <a:pt x="3544466" y="4118992"/>
                </a:cubicBezTo>
                <a:cubicBezTo>
                  <a:pt x="3712741" y="4392042"/>
                  <a:pt x="3816544" y="4683824"/>
                  <a:pt x="3886200" y="4933950"/>
                </a:cubicBezTo>
                <a:cubicBezTo>
                  <a:pt x="3955856" y="5184076"/>
                  <a:pt x="3775075" y="5435600"/>
                  <a:pt x="3962400" y="5619750"/>
                </a:cubicBezTo>
                <a:cubicBezTo>
                  <a:pt x="4149725" y="5803900"/>
                  <a:pt x="4692650" y="6048375"/>
                  <a:pt x="5010150" y="6038850"/>
                </a:cubicBezTo>
                <a:cubicBezTo>
                  <a:pt x="5327650" y="6029325"/>
                  <a:pt x="5607050" y="5546725"/>
                  <a:pt x="5867400" y="5562600"/>
                </a:cubicBezTo>
                <a:cubicBezTo>
                  <a:pt x="6127750" y="5578475"/>
                  <a:pt x="6143625" y="6000750"/>
                  <a:pt x="6572250" y="6134100"/>
                </a:cubicBezTo>
                <a:cubicBezTo>
                  <a:pt x="7000875" y="6267450"/>
                  <a:pt x="7959725" y="6365875"/>
                  <a:pt x="8439150" y="6362700"/>
                </a:cubicBezTo>
                <a:cubicBezTo>
                  <a:pt x="8918575" y="6359525"/>
                  <a:pt x="9201150" y="6321425"/>
                  <a:pt x="9448800" y="6115050"/>
                </a:cubicBezTo>
                <a:cubicBezTo>
                  <a:pt x="9696450" y="5908675"/>
                  <a:pt x="9768979" y="6069194"/>
                  <a:pt x="9925050" y="5124450"/>
                </a:cubicBezTo>
                <a:cubicBezTo>
                  <a:pt x="10081121" y="4179706"/>
                  <a:pt x="10258226" y="1483221"/>
                  <a:pt x="10385226" y="446584"/>
                </a:cubicBezTo>
              </a:path>
            </a:pathLst>
          </a:custGeom>
          <a:solidFill>
            <a:srgbClr val="FFC000">
              <a:alpha val="87000"/>
            </a:srgbClr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133350" y="-1123950"/>
            <a:ext cx="6826250" cy="4098925"/>
          </a:xfrm>
          <a:custGeom>
            <a:avLst/>
            <a:gdLst>
              <a:gd name="connsiteX0" fmla="*/ 0 w 6826250"/>
              <a:gd name="connsiteY0" fmla="*/ 57150 h 4098925"/>
              <a:gd name="connsiteX1" fmla="*/ 685800 w 6826250"/>
              <a:gd name="connsiteY1" fmla="*/ 742950 h 4098925"/>
              <a:gd name="connsiteX2" fmla="*/ 1200150 w 6826250"/>
              <a:gd name="connsiteY2" fmla="*/ 1009650 h 4098925"/>
              <a:gd name="connsiteX3" fmla="*/ 1885950 w 6826250"/>
              <a:gd name="connsiteY3" fmla="*/ 1733550 h 4098925"/>
              <a:gd name="connsiteX4" fmla="*/ 2171700 w 6826250"/>
              <a:gd name="connsiteY4" fmla="*/ 2400300 h 4098925"/>
              <a:gd name="connsiteX5" fmla="*/ 2933700 w 6826250"/>
              <a:gd name="connsiteY5" fmla="*/ 3124200 h 4098925"/>
              <a:gd name="connsiteX6" fmla="*/ 3467100 w 6826250"/>
              <a:gd name="connsiteY6" fmla="*/ 3200400 h 4098925"/>
              <a:gd name="connsiteX7" fmla="*/ 4229100 w 6826250"/>
              <a:gd name="connsiteY7" fmla="*/ 3581400 h 4098925"/>
              <a:gd name="connsiteX8" fmla="*/ 4495800 w 6826250"/>
              <a:gd name="connsiteY8" fmla="*/ 3905250 h 4098925"/>
              <a:gd name="connsiteX9" fmla="*/ 5276850 w 6826250"/>
              <a:gd name="connsiteY9" fmla="*/ 4057650 h 4098925"/>
              <a:gd name="connsiteX10" fmla="*/ 5886450 w 6826250"/>
              <a:gd name="connsiteY10" fmla="*/ 3657600 h 4098925"/>
              <a:gd name="connsiteX11" fmla="*/ 6419850 w 6826250"/>
              <a:gd name="connsiteY11" fmla="*/ 3181350 h 4098925"/>
              <a:gd name="connsiteX12" fmla="*/ 6743700 w 6826250"/>
              <a:gd name="connsiteY12" fmla="*/ 2152650 h 4098925"/>
              <a:gd name="connsiteX13" fmla="*/ 6781800 w 6826250"/>
              <a:gd name="connsiteY13" fmla="*/ 1181100 h 4098925"/>
              <a:gd name="connsiteX14" fmla="*/ 6477000 w 6826250"/>
              <a:gd name="connsiteY14" fmla="*/ 0 h 409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26250" h="4098925">
                <a:moveTo>
                  <a:pt x="0" y="57150"/>
                </a:moveTo>
                <a:cubicBezTo>
                  <a:pt x="242887" y="320675"/>
                  <a:pt x="485775" y="584200"/>
                  <a:pt x="685800" y="742950"/>
                </a:cubicBezTo>
                <a:cubicBezTo>
                  <a:pt x="885825" y="901700"/>
                  <a:pt x="1000125" y="844550"/>
                  <a:pt x="1200150" y="1009650"/>
                </a:cubicBezTo>
                <a:cubicBezTo>
                  <a:pt x="1400175" y="1174750"/>
                  <a:pt x="1724025" y="1501775"/>
                  <a:pt x="1885950" y="1733550"/>
                </a:cubicBezTo>
                <a:cubicBezTo>
                  <a:pt x="2047875" y="1965325"/>
                  <a:pt x="1997075" y="2168525"/>
                  <a:pt x="2171700" y="2400300"/>
                </a:cubicBezTo>
                <a:cubicBezTo>
                  <a:pt x="2346325" y="2632075"/>
                  <a:pt x="2717800" y="2990850"/>
                  <a:pt x="2933700" y="3124200"/>
                </a:cubicBezTo>
                <a:cubicBezTo>
                  <a:pt x="3149600" y="3257550"/>
                  <a:pt x="3251200" y="3124200"/>
                  <a:pt x="3467100" y="3200400"/>
                </a:cubicBezTo>
                <a:cubicBezTo>
                  <a:pt x="3683000" y="3276600"/>
                  <a:pt x="4057650" y="3463925"/>
                  <a:pt x="4229100" y="3581400"/>
                </a:cubicBezTo>
                <a:cubicBezTo>
                  <a:pt x="4400550" y="3698875"/>
                  <a:pt x="4321175" y="3825875"/>
                  <a:pt x="4495800" y="3905250"/>
                </a:cubicBezTo>
                <a:cubicBezTo>
                  <a:pt x="4670425" y="3984625"/>
                  <a:pt x="5045075" y="4098925"/>
                  <a:pt x="5276850" y="4057650"/>
                </a:cubicBezTo>
                <a:cubicBezTo>
                  <a:pt x="5508625" y="4016375"/>
                  <a:pt x="5695950" y="3803650"/>
                  <a:pt x="5886450" y="3657600"/>
                </a:cubicBezTo>
                <a:cubicBezTo>
                  <a:pt x="6076950" y="3511550"/>
                  <a:pt x="6276975" y="3432175"/>
                  <a:pt x="6419850" y="3181350"/>
                </a:cubicBezTo>
                <a:cubicBezTo>
                  <a:pt x="6562725" y="2930525"/>
                  <a:pt x="6683375" y="2486025"/>
                  <a:pt x="6743700" y="2152650"/>
                </a:cubicBezTo>
                <a:cubicBezTo>
                  <a:pt x="6804025" y="1819275"/>
                  <a:pt x="6826250" y="1539875"/>
                  <a:pt x="6781800" y="1181100"/>
                </a:cubicBezTo>
                <a:cubicBezTo>
                  <a:pt x="6737350" y="822325"/>
                  <a:pt x="6607175" y="411162"/>
                  <a:pt x="6477000" y="0"/>
                </a:cubicBezTo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15816" y="251937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MOST IMPACT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95936" y="320426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MANY IMPACTS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1520" y="306896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SOME IMPACT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419872" y="6273225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LITTLE OR NO IMPACTS</a:t>
            </a:r>
            <a:endParaRPr lang="en-GB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194</Words>
  <Application>Microsoft Office PowerPoint</Application>
  <PresentationFormat>On-screen Show (4:3)</PresentationFormat>
  <Paragraphs>104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Office Theme</vt:lpstr>
      <vt:lpstr>2_Office Theme</vt:lpstr>
      <vt:lpstr>1_Office Theme</vt:lpstr>
      <vt:lpstr>3_Office Theme</vt:lpstr>
      <vt:lpstr>4_Office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Met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mark.bevan</dc:creator>
  <cp:lastModifiedBy>mark.bevan</cp:lastModifiedBy>
  <cp:revision>12</cp:revision>
  <dcterms:created xsi:type="dcterms:W3CDTF">2016-11-02T15:22:56Z</dcterms:created>
  <dcterms:modified xsi:type="dcterms:W3CDTF">2016-11-02T19:46:03Z</dcterms:modified>
</cp:coreProperties>
</file>